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1"/>
  </p:notesMasterIdLst>
  <p:handoutMasterIdLst>
    <p:handoutMasterId r:id="rId12"/>
  </p:handoutMasterIdLst>
  <p:sldIdLst>
    <p:sldId id="310" r:id="rId5"/>
    <p:sldId id="311" r:id="rId6"/>
    <p:sldId id="315" r:id="rId7"/>
    <p:sldId id="312" r:id="rId8"/>
    <p:sldId id="300" r:id="rId9"/>
    <p:sldId id="31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4213"/>
    <a:srgbClr val="F5FAE8"/>
    <a:srgbClr val="476977"/>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394" autoAdjust="0"/>
  </p:normalViewPr>
  <p:slideViewPr>
    <p:cSldViewPr snapToGrid="0">
      <p:cViewPr varScale="1">
        <p:scale>
          <a:sx n="70" d="100"/>
          <a:sy n="70" d="100"/>
        </p:scale>
        <p:origin x="536" y="3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notesViewPr>
    <p:cSldViewPr snapToGrid="0">
      <p:cViewPr varScale="1">
        <p:scale>
          <a:sx n="67" d="100"/>
          <a:sy n="67" d="100"/>
        </p:scale>
        <p:origin x="312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microsoft.com/office/2018/10/relationships/authors" Targe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A3114B-0CDD-4419-A4DE-E0C29A2AE1A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FC25048-78D1-4821-8E2B-7A77CCA12F8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252186-C111-43A8-A0F7-F77FFDE4DF82}" type="datetimeFigureOut">
              <a:rPr lang="en-US" smtClean="0"/>
              <a:t>4/11/2026</a:t>
            </a:fld>
            <a:endParaRPr lang="en-US" dirty="0"/>
          </a:p>
        </p:txBody>
      </p:sp>
      <p:sp>
        <p:nvSpPr>
          <p:cNvPr id="4" name="Footer Placeholder 3">
            <a:extLst>
              <a:ext uri="{FF2B5EF4-FFF2-40B4-BE49-F238E27FC236}">
                <a16:creationId xmlns:a16="http://schemas.microsoft.com/office/drawing/2014/main" id="{01924695-047D-4CC8-8801-1AA37457E73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0F00293-63F6-438D-A9A8-024975FD55F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56CFAD-C154-4C9C-AD01-665A5055065E}" type="slidenum">
              <a:rPr lang="en-US" smtClean="0"/>
              <a:t>‹#›</a:t>
            </a:fld>
            <a:endParaRPr lang="en-US" dirty="0"/>
          </a:p>
        </p:txBody>
      </p:sp>
    </p:spTree>
    <p:extLst>
      <p:ext uri="{BB962C8B-B14F-4D97-AF65-F5344CB8AC3E}">
        <p14:creationId xmlns:p14="http://schemas.microsoft.com/office/powerpoint/2010/main" val="39978791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2BBB5B-F3DE-41D7-B279-483D20E8E363}" type="datetimeFigureOut">
              <a:rPr lang="en-US" smtClean="0"/>
              <a:t>4/11/2026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B62BC0-7DC4-4569-951D-2BB9475345C6}" type="slidenum">
              <a:rPr lang="en-US" smtClean="0"/>
              <a:t>‹#›</a:t>
            </a:fld>
            <a:endParaRPr lang="en-US" dirty="0"/>
          </a:p>
        </p:txBody>
      </p:sp>
    </p:spTree>
    <p:extLst>
      <p:ext uri="{BB962C8B-B14F-4D97-AF65-F5344CB8AC3E}">
        <p14:creationId xmlns:p14="http://schemas.microsoft.com/office/powerpoint/2010/main" val="3344641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accent4">
            <a:lumMod val="50000"/>
          </a:schemeClr>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02728A58-8DE2-4B1C-B6CA-F2AED56F4504}"/>
              </a:ext>
            </a:extLst>
          </p:cNvPr>
          <p:cNvSpPr>
            <a:spLocks noGrp="1"/>
          </p:cNvSpPr>
          <p:nvPr>
            <p:ph type="pic" sz="quarter" idx="10" hasCustomPrompt="1"/>
          </p:nvPr>
        </p:nvSpPr>
        <p:spPr>
          <a:xfrm>
            <a:off x="0" y="-2"/>
            <a:ext cx="12192000" cy="6858000"/>
          </a:xfrm>
          <a:prstGeom prst="rect">
            <a:avLst/>
          </a:prstGeom>
        </p:spPr>
        <p:txBody>
          <a:bodyPr/>
          <a:lstStyle>
            <a:lvl1pPr marL="0" indent="0" algn="ctr">
              <a:buNone/>
              <a:defRPr>
                <a:solidFill>
                  <a:schemeClr val="bg1"/>
                </a:solidFill>
              </a:defRPr>
            </a:lvl1pPr>
          </a:lstStyle>
          <a:p>
            <a:r>
              <a:rPr lang="en-US" dirty="0"/>
              <a:t>Click to add photo</a:t>
            </a:r>
          </a:p>
        </p:txBody>
      </p:sp>
      <p:sp>
        <p:nvSpPr>
          <p:cNvPr id="2" name="Title 1">
            <a:extLst>
              <a:ext uri="{FF2B5EF4-FFF2-40B4-BE49-F238E27FC236}">
                <a16:creationId xmlns:a16="http://schemas.microsoft.com/office/drawing/2014/main" id="{B69D7CAC-EE78-4BAE-94EA-EBE4BB118115}"/>
              </a:ext>
            </a:extLst>
          </p:cNvPr>
          <p:cNvSpPr>
            <a:spLocks noGrp="1"/>
          </p:cNvSpPr>
          <p:nvPr>
            <p:ph type="title" hasCustomPrompt="1"/>
          </p:nvPr>
        </p:nvSpPr>
        <p:spPr>
          <a:xfrm>
            <a:off x="1199909" y="2335192"/>
            <a:ext cx="9792182" cy="2187616"/>
          </a:xfrm>
          <a:prstGeom prst="rect">
            <a:avLst/>
          </a:prstGeom>
          <a:noFill/>
          <a:ln w="38100">
            <a:solidFill>
              <a:schemeClr val="accent1"/>
            </a:solidFill>
          </a:ln>
        </p:spPr>
        <p:txBody>
          <a:bodyPr lIns="914400" tIns="91440" rIns="914400" anchor="ctr"/>
          <a:lstStyle>
            <a:lvl1pPr algn="ctr">
              <a:defRPr sz="5400" b="1" cap="all" spc="100" baseline="0">
                <a:solidFill>
                  <a:schemeClr val="accent1"/>
                </a:solidFill>
              </a:defRPr>
            </a:lvl1pPr>
          </a:lstStyle>
          <a:p>
            <a:r>
              <a:rPr lang="en-US" dirty="0"/>
              <a:t>Click to add title</a:t>
            </a:r>
          </a:p>
        </p:txBody>
      </p:sp>
    </p:spTree>
    <p:extLst>
      <p:ext uri="{BB962C8B-B14F-4D97-AF65-F5344CB8AC3E}">
        <p14:creationId xmlns:p14="http://schemas.microsoft.com/office/powerpoint/2010/main" val="1148328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nancial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E5E8994-67B0-7A02-C300-3232691564F0}"/>
              </a:ext>
              <a:ext uri="{C183D7F6-B498-43B3-948B-1728B52AA6E4}">
                <adec:decorative xmlns:adec="http://schemas.microsoft.com/office/drawing/2017/decorative" val="1"/>
              </a:ext>
            </a:extLst>
          </p:cNvPr>
          <p:cNvSpPr/>
          <p:nvPr userDrawn="1"/>
        </p:nvSpPr>
        <p:spPr>
          <a:xfrm>
            <a:off x="4532671" y="0"/>
            <a:ext cx="7659329" cy="6858000"/>
          </a:xfrm>
          <a:prstGeom prst="rect">
            <a:avLst/>
          </a:prstGeom>
          <a:solidFill>
            <a:schemeClr val="accent2">
              <a:lumMod val="40000"/>
              <a:lumOff val="60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DD96D4A-16D3-4C35-A383-2DF039D54CF4}"/>
              </a:ext>
            </a:extLst>
          </p:cNvPr>
          <p:cNvSpPr>
            <a:spLocks noGrp="1"/>
          </p:cNvSpPr>
          <p:nvPr>
            <p:ph type="title" hasCustomPrompt="1"/>
          </p:nvPr>
        </p:nvSpPr>
        <p:spPr>
          <a:xfrm>
            <a:off x="933791" y="787869"/>
            <a:ext cx="2743200" cy="2142144"/>
          </a:xfrm>
          <a:prstGeom prst="rect">
            <a:avLst/>
          </a:prstGeom>
          <a:ln w="28575">
            <a:solidFill>
              <a:schemeClr val="accent2"/>
            </a:solidFill>
          </a:ln>
        </p:spPr>
        <p:txBody>
          <a:bodyPr anchor="ctr"/>
          <a:lstStyle>
            <a:lvl1pPr algn="ctr">
              <a:lnSpc>
                <a:spcPct val="100000"/>
              </a:lnSpc>
              <a:defRPr sz="2400" cap="all" spc="100" baseline="0">
                <a:solidFill>
                  <a:schemeClr val="accent2"/>
                </a:solidFill>
              </a:defRPr>
            </a:lvl1pPr>
          </a:lstStyle>
          <a:p>
            <a:r>
              <a:rPr lang="en-US" dirty="0"/>
              <a:t>Click to add title</a:t>
            </a:r>
          </a:p>
        </p:txBody>
      </p:sp>
      <p:sp>
        <p:nvSpPr>
          <p:cNvPr id="12" name="Text Placeholder 11">
            <a:extLst>
              <a:ext uri="{FF2B5EF4-FFF2-40B4-BE49-F238E27FC236}">
                <a16:creationId xmlns:a16="http://schemas.microsoft.com/office/drawing/2014/main" id="{2EA6B5C4-24E3-C021-071B-DFF6C6CC497B}"/>
              </a:ext>
            </a:extLst>
          </p:cNvPr>
          <p:cNvSpPr>
            <a:spLocks noGrp="1"/>
          </p:cNvSpPr>
          <p:nvPr>
            <p:ph type="body" sz="quarter" idx="16" hasCustomPrompt="1"/>
          </p:nvPr>
        </p:nvSpPr>
        <p:spPr>
          <a:xfrm>
            <a:off x="933449" y="3429000"/>
            <a:ext cx="2920796" cy="2927350"/>
          </a:xfrm>
          <a:prstGeom prst="rect">
            <a:avLst/>
          </a:prstGeom>
        </p:spPr>
        <p:txBody>
          <a:bodyPr/>
          <a:lstStyle>
            <a:lvl1pPr marL="0" indent="0">
              <a:lnSpc>
                <a:spcPct val="125000"/>
              </a:lnSpc>
              <a:spcBef>
                <a:spcPts val="0"/>
              </a:spcBef>
              <a:spcAft>
                <a:spcPts val="600"/>
              </a:spcAft>
              <a:buNone/>
              <a:defRPr sz="1800" spc="100" baseline="0"/>
            </a:lvl1pPr>
            <a:lvl2pPr marL="457200" indent="0">
              <a:lnSpc>
                <a:spcPct val="125000"/>
              </a:lnSpc>
              <a:spcBef>
                <a:spcPts val="0"/>
              </a:spcBef>
              <a:spcAft>
                <a:spcPts val="600"/>
              </a:spcAft>
              <a:buNone/>
              <a:defRPr sz="1600" spc="100" baseline="0"/>
            </a:lvl2pPr>
            <a:lvl3pPr marL="914400" indent="0">
              <a:lnSpc>
                <a:spcPct val="125000"/>
              </a:lnSpc>
              <a:spcBef>
                <a:spcPts val="0"/>
              </a:spcBef>
              <a:spcAft>
                <a:spcPts val="600"/>
              </a:spcAft>
              <a:buNone/>
              <a:defRPr sz="1400" spc="100" baseline="0"/>
            </a:lvl3pPr>
            <a:lvl4pPr marL="1371600" indent="0">
              <a:lnSpc>
                <a:spcPct val="125000"/>
              </a:lnSpc>
              <a:spcBef>
                <a:spcPts val="0"/>
              </a:spcBef>
              <a:spcAft>
                <a:spcPts val="600"/>
              </a:spcAft>
              <a:buNone/>
              <a:defRPr sz="1200" spc="100" baseline="0"/>
            </a:lvl4pPr>
            <a:lvl5pPr marL="1828800" indent="0">
              <a:lnSpc>
                <a:spcPct val="125000"/>
              </a:lnSpc>
              <a:spcBef>
                <a:spcPts val="0"/>
              </a:spcBef>
              <a:spcAft>
                <a:spcPts val="600"/>
              </a:spcAft>
              <a:buNone/>
              <a:defRPr sz="1200" spc="10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FF255611-8280-41F3-A5FA-821E144AEAE7}"/>
              </a:ext>
            </a:extLst>
          </p:cNvPr>
          <p:cNvSpPr>
            <a:spLocks noGrp="1"/>
          </p:cNvSpPr>
          <p:nvPr>
            <p:ph sz="quarter" idx="15" hasCustomPrompt="1"/>
          </p:nvPr>
        </p:nvSpPr>
        <p:spPr>
          <a:xfrm>
            <a:off x="5220928" y="787869"/>
            <a:ext cx="6292646" cy="5432263"/>
          </a:xfrm>
          <a:prstGeom prst="rect">
            <a:avLst/>
          </a:prstGeom>
        </p:spPr>
        <p:txBody>
          <a:bodyPr/>
          <a:lstStyle>
            <a:lvl1pPr marL="0" indent="0" algn="ctr">
              <a:buNone/>
              <a:defRPr sz="1800" cap="all" baseline="0">
                <a:solidFill>
                  <a:schemeClr val="tx1"/>
                </a:solidFill>
              </a:defRPr>
            </a:lvl1pPr>
            <a:lvl2pPr marL="457200" indent="0">
              <a:buNone/>
              <a:defRPr sz="1600" cap="all" baseline="0">
                <a:solidFill>
                  <a:schemeClr val="accent5">
                    <a:lumMod val="50000"/>
                  </a:schemeClr>
                </a:solidFill>
              </a:defRPr>
            </a:lvl2pPr>
            <a:lvl3pPr marL="914400" indent="0">
              <a:buNone/>
              <a:defRPr sz="1400" cap="all" baseline="0">
                <a:solidFill>
                  <a:schemeClr val="accent5">
                    <a:lumMod val="50000"/>
                  </a:schemeClr>
                </a:solidFill>
              </a:defRPr>
            </a:lvl3pPr>
            <a:lvl4pPr marL="1371600" indent="0">
              <a:buNone/>
              <a:defRPr sz="1200" cap="all" baseline="0">
                <a:solidFill>
                  <a:schemeClr val="accent5">
                    <a:lumMod val="50000"/>
                  </a:schemeClr>
                </a:solidFill>
              </a:defRPr>
            </a:lvl4pPr>
            <a:lvl5pPr marL="1828800" indent="0">
              <a:buNone/>
              <a:defRPr sz="1200" cap="all" baseline="0">
                <a:solidFill>
                  <a:schemeClr val="accent5">
                    <a:lumMod val="50000"/>
                  </a:schemeClr>
                </a:solidFill>
              </a:defRPr>
            </a:lvl5pPr>
          </a:lstStyle>
          <a:p>
            <a:pPr lvl="0"/>
            <a:r>
              <a:rPr lang="en-US" dirty="0"/>
              <a:t>Click to add content</a:t>
            </a:r>
          </a:p>
        </p:txBody>
      </p:sp>
      <p:sp>
        <p:nvSpPr>
          <p:cNvPr id="3" name="Date Placeholder 2">
            <a:extLst>
              <a:ext uri="{FF2B5EF4-FFF2-40B4-BE49-F238E27FC236}">
                <a16:creationId xmlns:a16="http://schemas.microsoft.com/office/drawing/2014/main" id="{33453DB9-3C4B-4136-96D2-08A7D5AD418F}"/>
              </a:ext>
            </a:extLst>
          </p:cNvPr>
          <p:cNvSpPr>
            <a:spLocks noGrp="1"/>
          </p:cNvSpPr>
          <p:nvPr>
            <p:ph type="dt" sz="half" idx="10"/>
          </p:nvPr>
        </p:nvSpPr>
        <p:spPr>
          <a:xfrm>
            <a:off x="838200" y="6356350"/>
            <a:ext cx="2743200" cy="365125"/>
          </a:xfrm>
          <a:prstGeom prst="rect">
            <a:avLst/>
          </a:prstGeom>
        </p:spPr>
        <p:txBody>
          <a:bodyPr/>
          <a:lstStyle/>
          <a:p>
            <a:r>
              <a:rPr lang="en-US" dirty="0"/>
              <a:t>20XX</a:t>
            </a:r>
          </a:p>
        </p:txBody>
      </p:sp>
      <p:sp>
        <p:nvSpPr>
          <p:cNvPr id="4" name="Footer Placeholder 3">
            <a:extLst>
              <a:ext uri="{FF2B5EF4-FFF2-40B4-BE49-F238E27FC236}">
                <a16:creationId xmlns:a16="http://schemas.microsoft.com/office/drawing/2014/main" id="{81464841-801A-499A-BFD2-9731D2D89C25}"/>
              </a:ext>
            </a:extLst>
          </p:cNvPr>
          <p:cNvSpPr>
            <a:spLocks noGrp="1"/>
          </p:cNvSpPr>
          <p:nvPr>
            <p:ph type="ftr" sz="quarter" idx="11"/>
          </p:nvPr>
        </p:nvSpPr>
        <p:spPr>
          <a:xfrm>
            <a:off x="4038600" y="6356350"/>
            <a:ext cx="4114800" cy="365125"/>
          </a:xfrm>
          <a:prstGeom prst="rect">
            <a:avLst/>
          </a:prstGeom>
        </p:spPr>
        <p:txBody>
          <a:bodyPr/>
          <a:lstStyle/>
          <a:p>
            <a:r>
              <a:rPr lang="en-US" dirty="0"/>
              <a:t>Pitch deck</a:t>
            </a:r>
          </a:p>
        </p:txBody>
      </p:sp>
      <p:sp>
        <p:nvSpPr>
          <p:cNvPr id="5" name="Slide Number Placeholder 4">
            <a:extLst>
              <a:ext uri="{FF2B5EF4-FFF2-40B4-BE49-F238E27FC236}">
                <a16:creationId xmlns:a16="http://schemas.microsoft.com/office/drawing/2014/main" id="{F9C78F9D-CD73-4D53-A871-D6C0B643A68D}"/>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1378806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r Competi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1225E-57F6-4605-A684-F9B30F1F664E}"/>
              </a:ext>
            </a:extLst>
          </p:cNvPr>
          <p:cNvSpPr>
            <a:spLocks noGrp="1"/>
          </p:cNvSpPr>
          <p:nvPr>
            <p:ph type="title" hasCustomPrompt="1"/>
          </p:nvPr>
        </p:nvSpPr>
        <p:spPr>
          <a:xfrm>
            <a:off x="-10559" y="1"/>
            <a:ext cx="4952999" cy="2182482"/>
          </a:xfrm>
          <a:prstGeom prst="rect">
            <a:avLst/>
          </a:prstGeom>
          <a:solidFill>
            <a:schemeClr val="accent2">
              <a:alpha val="92000"/>
            </a:schemeClr>
          </a:solidFill>
        </p:spPr>
        <p:txBody>
          <a:bodyPr lIns="731520" rIns="731520" anchor="ctr"/>
          <a:lstStyle>
            <a:lvl1pPr algn="ctr">
              <a:defRPr sz="2400" cap="all" spc="100" baseline="0">
                <a:solidFill>
                  <a:schemeClr val="bg1"/>
                </a:solidFill>
              </a:defRPr>
            </a:lvl1pPr>
          </a:lstStyle>
          <a:p>
            <a:r>
              <a:rPr lang="en-US" dirty="0"/>
              <a:t>Click to add title</a:t>
            </a:r>
          </a:p>
        </p:txBody>
      </p:sp>
      <p:sp>
        <p:nvSpPr>
          <p:cNvPr id="7" name="Picture Placeholder 8">
            <a:extLst>
              <a:ext uri="{FF2B5EF4-FFF2-40B4-BE49-F238E27FC236}">
                <a16:creationId xmlns:a16="http://schemas.microsoft.com/office/drawing/2014/main" id="{C93927AF-DF09-4CE5-8767-B2ECF0215BF5}"/>
              </a:ext>
            </a:extLst>
          </p:cNvPr>
          <p:cNvSpPr>
            <a:spLocks noGrp="1"/>
          </p:cNvSpPr>
          <p:nvPr>
            <p:ph type="pic" sz="quarter" idx="10" hasCustomPrompt="1"/>
          </p:nvPr>
        </p:nvSpPr>
        <p:spPr>
          <a:xfrm>
            <a:off x="4942932" y="0"/>
            <a:ext cx="7249067" cy="2182483"/>
          </a:xfrm>
          <a:prstGeom prst="rect">
            <a:avLst/>
          </a:prstGeom>
        </p:spPr>
        <p:txBody>
          <a:bodyPr/>
          <a:lstStyle>
            <a:lvl1pPr marL="0" indent="0" algn="ctr">
              <a:buNone/>
              <a:defRPr/>
            </a:lvl1pPr>
          </a:lstStyle>
          <a:p>
            <a:r>
              <a:rPr lang="en-US" dirty="0"/>
              <a:t>Click to add photo</a:t>
            </a:r>
          </a:p>
        </p:txBody>
      </p:sp>
      <p:sp>
        <p:nvSpPr>
          <p:cNvPr id="11" name="Text Placeholder 10">
            <a:extLst>
              <a:ext uri="{FF2B5EF4-FFF2-40B4-BE49-F238E27FC236}">
                <a16:creationId xmlns:a16="http://schemas.microsoft.com/office/drawing/2014/main" id="{FE8D114B-8AAB-41D6-AFCF-750066A65291}"/>
              </a:ext>
            </a:extLst>
          </p:cNvPr>
          <p:cNvSpPr>
            <a:spLocks noGrp="1"/>
          </p:cNvSpPr>
          <p:nvPr>
            <p:ph type="body" sz="quarter" idx="12" hasCustomPrompt="1"/>
          </p:nvPr>
        </p:nvSpPr>
        <p:spPr>
          <a:xfrm>
            <a:off x="819728" y="2924355"/>
            <a:ext cx="3769525" cy="3300645"/>
          </a:xfrm>
          <a:prstGeom prst="rect">
            <a:avLst/>
          </a:prstGeom>
        </p:spPr>
        <p:txBody>
          <a:bodyPr anchor="t"/>
          <a:lstStyle>
            <a:lvl1pPr marL="0" indent="0" algn="l">
              <a:lnSpc>
                <a:spcPct val="125000"/>
              </a:lnSpc>
              <a:spcBef>
                <a:spcPts val="0"/>
              </a:spcBef>
              <a:spcAft>
                <a:spcPts val="600"/>
              </a:spcAft>
              <a:buNone/>
              <a:defRPr sz="1800" cap="none" spc="100" baseline="0">
                <a:solidFill>
                  <a:schemeClr val="tx1"/>
                </a:solidFill>
                <a:latin typeface="+mn-lt"/>
              </a:defRPr>
            </a:lvl1pPr>
          </a:lstStyle>
          <a:p>
            <a:pPr lvl="0"/>
            <a:r>
              <a:rPr lang="en-US" dirty="0"/>
              <a:t>Click to add text</a:t>
            </a:r>
          </a:p>
        </p:txBody>
      </p:sp>
      <p:sp>
        <p:nvSpPr>
          <p:cNvPr id="6" name="Content Placeholder 5">
            <a:extLst>
              <a:ext uri="{FF2B5EF4-FFF2-40B4-BE49-F238E27FC236}">
                <a16:creationId xmlns:a16="http://schemas.microsoft.com/office/drawing/2014/main" id="{46E5C19A-AE6A-FEDE-6B3C-9B1701F4C501}"/>
              </a:ext>
            </a:extLst>
          </p:cNvPr>
          <p:cNvSpPr>
            <a:spLocks noGrp="1"/>
          </p:cNvSpPr>
          <p:nvPr>
            <p:ph sz="quarter" idx="13" hasCustomPrompt="1"/>
          </p:nvPr>
        </p:nvSpPr>
        <p:spPr>
          <a:xfrm>
            <a:off x="4933262" y="2932801"/>
            <a:ext cx="6411912" cy="3300851"/>
          </a:xfrm>
          <a:prstGeom prst="rect">
            <a:avLst/>
          </a:prstGeom>
        </p:spPr>
        <p:txBody>
          <a:bodyPr/>
          <a:lstStyle>
            <a:lvl1pPr marL="283464" indent="-283464">
              <a:lnSpc>
                <a:spcPct val="125000"/>
              </a:lnSpc>
              <a:spcBef>
                <a:spcPts val="0"/>
              </a:spcBef>
              <a:spcAft>
                <a:spcPts val="0"/>
              </a:spcAft>
              <a:defRPr sz="1800" spc="100" baseline="0"/>
            </a:lvl1pPr>
            <a:lvl2pPr marL="914400" indent="-283464">
              <a:lnSpc>
                <a:spcPct val="125000"/>
              </a:lnSpc>
              <a:spcBef>
                <a:spcPts val="0"/>
              </a:spcBef>
              <a:spcAft>
                <a:spcPts val="0"/>
              </a:spcAft>
              <a:defRPr sz="1800" spc="100" baseline="0"/>
            </a:lvl2pPr>
            <a:lvl3pPr marL="1371600" indent="-283464">
              <a:lnSpc>
                <a:spcPct val="125000"/>
              </a:lnSpc>
              <a:spcBef>
                <a:spcPts val="0"/>
              </a:spcBef>
              <a:spcAft>
                <a:spcPts val="0"/>
              </a:spcAft>
              <a:defRPr sz="1800" spc="100" baseline="0"/>
            </a:lvl3pPr>
            <a:lvl4pPr marL="1828800" indent="-283464">
              <a:lnSpc>
                <a:spcPct val="125000"/>
              </a:lnSpc>
              <a:spcBef>
                <a:spcPts val="0"/>
              </a:spcBef>
              <a:spcAft>
                <a:spcPts val="0"/>
              </a:spcAft>
              <a:defRPr sz="1800" spc="100" baseline="0"/>
            </a:lvl4pPr>
            <a:lvl5pPr marL="2286000" indent="-283464">
              <a:lnSpc>
                <a:spcPct val="125000"/>
              </a:lnSpc>
              <a:spcBef>
                <a:spcPts val="0"/>
              </a:spcBef>
              <a:spcAft>
                <a:spcPts val="0"/>
              </a:spcAft>
              <a:defRPr sz="1800" spc="10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a:extLst>
              <a:ext uri="{FF2B5EF4-FFF2-40B4-BE49-F238E27FC236}">
                <a16:creationId xmlns:a16="http://schemas.microsoft.com/office/drawing/2014/main" id="{8751D887-2419-4911-A7CC-9B5A598D71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r>
              <a:rPr lang="en-US" dirty="0"/>
              <a:t>20XX</a:t>
            </a:r>
          </a:p>
        </p:txBody>
      </p:sp>
      <p:sp>
        <p:nvSpPr>
          <p:cNvPr id="9" name="Footer Placeholder 4">
            <a:extLst>
              <a:ext uri="{FF2B5EF4-FFF2-40B4-BE49-F238E27FC236}">
                <a16:creationId xmlns:a16="http://schemas.microsoft.com/office/drawing/2014/main" id="{B8B214E0-C574-4CE5-8FF0-E0F965A4A0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US" dirty="0"/>
              <a:t>Pitch deck</a:t>
            </a:r>
          </a:p>
        </p:txBody>
      </p:sp>
      <p:sp>
        <p:nvSpPr>
          <p:cNvPr id="10" name="Slide Number Placeholder 5">
            <a:extLst>
              <a:ext uri="{FF2B5EF4-FFF2-40B4-BE49-F238E27FC236}">
                <a16:creationId xmlns:a16="http://schemas.microsoft.com/office/drawing/2014/main" id="{6C033920-FB08-49F3-8A75-14E68EF78D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2651951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96722F2-1968-8B82-9382-187D808D9CAE}"/>
              </a:ext>
              <a:ext uri="{C183D7F6-B498-43B3-948B-1728B52AA6E4}">
                <adec:decorative xmlns:adec="http://schemas.microsoft.com/office/drawing/2017/decorative" val="1"/>
              </a:ext>
            </a:extLst>
          </p:cNvPr>
          <p:cNvSpPr/>
          <p:nvPr userDrawn="1"/>
        </p:nvSpPr>
        <p:spPr>
          <a:xfrm>
            <a:off x="0" y="0"/>
            <a:ext cx="12192000" cy="2170545"/>
          </a:xfrm>
          <a:prstGeom prst="rect">
            <a:avLst/>
          </a:prstGeom>
          <a:solidFill>
            <a:schemeClr val="accent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9">
            <a:extLst>
              <a:ext uri="{FF2B5EF4-FFF2-40B4-BE49-F238E27FC236}">
                <a16:creationId xmlns:a16="http://schemas.microsoft.com/office/drawing/2014/main" id="{8F6663C8-5425-48D7-9E9D-F2B794222FA5}"/>
              </a:ext>
            </a:extLst>
          </p:cNvPr>
          <p:cNvSpPr>
            <a:spLocks noGrp="1"/>
          </p:cNvSpPr>
          <p:nvPr>
            <p:ph type="title" hasCustomPrompt="1"/>
          </p:nvPr>
        </p:nvSpPr>
        <p:spPr>
          <a:xfrm>
            <a:off x="838200" y="241541"/>
            <a:ext cx="10515600" cy="1215894"/>
          </a:xfrm>
          <a:prstGeom prst="rect">
            <a:avLst/>
          </a:prstGeom>
        </p:spPr>
        <p:txBody>
          <a:bodyPr anchor="b"/>
          <a:lstStyle>
            <a:lvl1pPr algn="ctr">
              <a:defRPr sz="2400" cap="all" spc="100" baseline="0">
                <a:solidFill>
                  <a:schemeClr val="tx2"/>
                </a:solidFill>
              </a:defRPr>
            </a:lvl1pPr>
          </a:lstStyle>
          <a:p>
            <a:r>
              <a:rPr lang="en-US" dirty="0"/>
              <a:t>CLICK TO add title</a:t>
            </a:r>
          </a:p>
        </p:txBody>
      </p:sp>
      <p:sp>
        <p:nvSpPr>
          <p:cNvPr id="30" name="Content Placeholder 29">
            <a:extLst>
              <a:ext uri="{FF2B5EF4-FFF2-40B4-BE49-F238E27FC236}">
                <a16:creationId xmlns:a16="http://schemas.microsoft.com/office/drawing/2014/main" id="{E7176063-74EF-4FC1-A687-2F5900412F55}"/>
              </a:ext>
            </a:extLst>
          </p:cNvPr>
          <p:cNvSpPr>
            <a:spLocks noGrp="1"/>
          </p:cNvSpPr>
          <p:nvPr>
            <p:ph sz="quarter" idx="35" hasCustomPrompt="1"/>
          </p:nvPr>
        </p:nvSpPr>
        <p:spPr>
          <a:xfrm>
            <a:off x="859468" y="2674190"/>
            <a:ext cx="10494331" cy="3605840"/>
          </a:xfrm>
          <a:prstGeom prst="rect">
            <a:avLst/>
          </a:prstGeom>
        </p:spPr>
        <p:txBody>
          <a:bodyPr/>
          <a:lstStyle>
            <a:lvl1pPr marL="0" indent="0">
              <a:buNone/>
              <a:defRPr sz="14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39058ECB-2935-45B1-80F1-ED38302C2759}"/>
              </a:ext>
            </a:extLst>
          </p:cNvPr>
          <p:cNvSpPr>
            <a:spLocks noGrp="1"/>
          </p:cNvSpPr>
          <p:nvPr>
            <p:ph type="dt" sz="half" idx="10"/>
          </p:nvPr>
        </p:nvSpPr>
        <p:spPr>
          <a:xfrm>
            <a:off x="838200" y="6356350"/>
            <a:ext cx="2743200" cy="365125"/>
          </a:xfrm>
          <a:prstGeom prst="rect">
            <a:avLst/>
          </a:prstGeom>
        </p:spPr>
        <p:txBody>
          <a:bodyPr/>
          <a:lstStyle/>
          <a:p>
            <a:r>
              <a:rPr lang="en-US" dirty="0"/>
              <a:t>20XX</a:t>
            </a:r>
          </a:p>
        </p:txBody>
      </p:sp>
      <p:sp>
        <p:nvSpPr>
          <p:cNvPr id="4" name="Footer Placeholder 3">
            <a:extLst>
              <a:ext uri="{FF2B5EF4-FFF2-40B4-BE49-F238E27FC236}">
                <a16:creationId xmlns:a16="http://schemas.microsoft.com/office/drawing/2014/main" id="{B8FC42CC-A62B-40E8-907A-F15D7C216F8A}"/>
              </a:ext>
            </a:extLst>
          </p:cNvPr>
          <p:cNvSpPr>
            <a:spLocks noGrp="1"/>
          </p:cNvSpPr>
          <p:nvPr>
            <p:ph type="ftr" sz="quarter" idx="11"/>
          </p:nvPr>
        </p:nvSpPr>
        <p:spPr>
          <a:xfrm>
            <a:off x="4038600" y="6356350"/>
            <a:ext cx="4114800" cy="365125"/>
          </a:xfrm>
          <a:prstGeom prst="rect">
            <a:avLst/>
          </a:prstGeom>
        </p:spPr>
        <p:txBody>
          <a:bodyPr/>
          <a:lstStyle/>
          <a:p>
            <a:r>
              <a:rPr lang="en-US" dirty="0"/>
              <a:t>Pitch deck</a:t>
            </a:r>
          </a:p>
        </p:txBody>
      </p:sp>
      <p:sp>
        <p:nvSpPr>
          <p:cNvPr id="5" name="Slide Number Placeholder 4">
            <a:extLst>
              <a:ext uri="{FF2B5EF4-FFF2-40B4-BE49-F238E27FC236}">
                <a16:creationId xmlns:a16="http://schemas.microsoft.com/office/drawing/2014/main" id="{333E0735-85DE-48C3-8FE9-0754F9ABD6C1}"/>
              </a:ext>
            </a:extLst>
          </p:cNvPr>
          <p:cNvSpPr>
            <a:spLocks noGrp="1"/>
          </p:cNvSpPr>
          <p:nvPr>
            <p:ph type="sldNum" sz="quarter" idx="12"/>
          </p:nvPr>
        </p:nvSpPr>
        <p:spPr>
          <a:xfrm>
            <a:off x="8610600" y="6356350"/>
            <a:ext cx="2743200" cy="365125"/>
          </a:xfrm>
          <a:prstGeom prst="rect">
            <a:avLst/>
          </a:prstGeom>
        </p:spPr>
        <p:txBody>
          <a:body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78116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2">
    <p:bg>
      <p:bgPr>
        <a:solidFill>
          <a:schemeClr val="accent5">
            <a:alpha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06EC1-D867-4113-B1E4-72ADCC4B1586}"/>
              </a:ext>
            </a:extLst>
          </p:cNvPr>
          <p:cNvSpPr>
            <a:spLocks noGrp="1"/>
          </p:cNvSpPr>
          <p:nvPr>
            <p:ph type="title" hasCustomPrompt="1"/>
          </p:nvPr>
        </p:nvSpPr>
        <p:spPr>
          <a:xfrm>
            <a:off x="1130061" y="1541398"/>
            <a:ext cx="4442603" cy="2124827"/>
          </a:xfrm>
          <a:prstGeom prst="rect">
            <a:avLst/>
          </a:prstGeom>
          <a:noFill/>
          <a:ln w="28575">
            <a:solidFill>
              <a:schemeClr val="tx1"/>
            </a:solidFill>
          </a:ln>
        </p:spPr>
        <p:txBody>
          <a:bodyPr anchor="ctr"/>
          <a:lstStyle>
            <a:lvl1pPr algn="ctr">
              <a:defRPr sz="2400" cap="all" spc="100" baseline="0">
                <a:solidFill>
                  <a:schemeClr val="tx1"/>
                </a:solidFill>
              </a:defRPr>
            </a:lvl1pPr>
          </a:lstStyle>
          <a:p>
            <a:r>
              <a:rPr lang="en-US" dirty="0"/>
              <a:t>Add title</a:t>
            </a:r>
          </a:p>
        </p:txBody>
      </p:sp>
      <p:sp>
        <p:nvSpPr>
          <p:cNvPr id="38" name="Text Placeholder 10">
            <a:extLst>
              <a:ext uri="{FF2B5EF4-FFF2-40B4-BE49-F238E27FC236}">
                <a16:creationId xmlns:a16="http://schemas.microsoft.com/office/drawing/2014/main" id="{34C23C4D-3C16-4A17-BF8A-A9C4E2F013E3}"/>
              </a:ext>
            </a:extLst>
          </p:cNvPr>
          <p:cNvSpPr>
            <a:spLocks noGrp="1"/>
          </p:cNvSpPr>
          <p:nvPr>
            <p:ph type="body" sz="quarter" idx="19" hasCustomPrompt="1"/>
          </p:nvPr>
        </p:nvSpPr>
        <p:spPr>
          <a:xfrm>
            <a:off x="1130061" y="3984426"/>
            <a:ext cx="4442603" cy="2424999"/>
          </a:xfrm>
          <a:prstGeom prst="rect">
            <a:avLst/>
          </a:prstGeom>
        </p:spPr>
        <p:txBody>
          <a:bodyPr anchor="t"/>
          <a:lstStyle>
            <a:lvl1pPr marL="0" indent="0" algn="ctr">
              <a:lnSpc>
                <a:spcPct val="125000"/>
              </a:lnSpc>
              <a:spcBef>
                <a:spcPts val="0"/>
              </a:spcBef>
              <a:spcAft>
                <a:spcPts val="600"/>
              </a:spcAft>
              <a:buNone/>
              <a:defRPr sz="1800" cap="none" spc="100" baseline="0">
                <a:solidFill>
                  <a:schemeClr val="tx1"/>
                </a:solidFill>
                <a:latin typeface="+mn-lt"/>
              </a:defRPr>
            </a:lvl1pPr>
          </a:lstStyle>
          <a:p>
            <a:pPr lvl="0"/>
            <a:r>
              <a:rPr lang="en-US" dirty="0"/>
              <a:t>Click to add text</a:t>
            </a:r>
          </a:p>
        </p:txBody>
      </p:sp>
      <p:sp>
        <p:nvSpPr>
          <p:cNvPr id="11" name="Picture Placeholder 8">
            <a:extLst>
              <a:ext uri="{FF2B5EF4-FFF2-40B4-BE49-F238E27FC236}">
                <a16:creationId xmlns:a16="http://schemas.microsoft.com/office/drawing/2014/main" id="{50298920-F98C-4AFF-A39F-BB5644F96EBA}"/>
              </a:ext>
            </a:extLst>
          </p:cNvPr>
          <p:cNvSpPr>
            <a:spLocks noGrp="1"/>
          </p:cNvSpPr>
          <p:nvPr>
            <p:ph type="pic" sz="quarter" idx="10" hasCustomPrompt="1"/>
          </p:nvPr>
        </p:nvSpPr>
        <p:spPr>
          <a:xfrm>
            <a:off x="6771736" y="0"/>
            <a:ext cx="5420263" cy="6858000"/>
          </a:xfrm>
          <a:prstGeom prst="rect">
            <a:avLst/>
          </a:prstGeom>
        </p:spPr>
        <p:txBody>
          <a:bodyPr/>
          <a:lstStyle>
            <a:lvl1pPr marL="0" indent="0" algn="ctr">
              <a:buNone/>
              <a:defRPr/>
            </a:lvl1pPr>
          </a:lstStyle>
          <a:p>
            <a:r>
              <a:rPr lang="en-US" dirty="0"/>
              <a:t>Click to add photo</a:t>
            </a:r>
          </a:p>
        </p:txBody>
      </p:sp>
    </p:spTree>
    <p:extLst>
      <p:ext uri="{BB962C8B-B14F-4D97-AF65-F5344CB8AC3E}">
        <p14:creationId xmlns:p14="http://schemas.microsoft.com/office/powerpoint/2010/main" val="4257799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
    <p:bg>
      <p:bgPr>
        <a:solidFill>
          <a:schemeClr val="accent5">
            <a:alpha val="10000"/>
          </a:schemeClr>
        </a:solidFill>
        <a:effectLst/>
      </p:bgPr>
    </p:bg>
    <p:spTree>
      <p:nvGrpSpPr>
        <p:cNvPr id="1" name=""/>
        <p:cNvGrpSpPr/>
        <p:nvPr/>
      </p:nvGrpSpPr>
      <p:grpSpPr>
        <a:xfrm>
          <a:off x="0" y="0"/>
          <a:ext cx="0" cy="0"/>
          <a:chOff x="0" y="0"/>
          <a:chExt cx="0" cy="0"/>
        </a:xfrm>
      </p:grpSpPr>
      <p:sp>
        <p:nvSpPr>
          <p:cNvPr id="11" name="Picture Placeholder 8">
            <a:extLst>
              <a:ext uri="{FF2B5EF4-FFF2-40B4-BE49-F238E27FC236}">
                <a16:creationId xmlns:a16="http://schemas.microsoft.com/office/drawing/2014/main" id="{50298920-F98C-4AFF-A39F-BB5644F96EBA}"/>
              </a:ext>
            </a:extLst>
          </p:cNvPr>
          <p:cNvSpPr>
            <a:spLocks noGrp="1"/>
          </p:cNvSpPr>
          <p:nvPr>
            <p:ph type="pic" sz="quarter" idx="10" hasCustomPrompt="1"/>
          </p:nvPr>
        </p:nvSpPr>
        <p:spPr>
          <a:xfrm>
            <a:off x="0" y="0"/>
            <a:ext cx="6772276" cy="6858000"/>
          </a:xfrm>
          <a:prstGeom prst="rect">
            <a:avLst/>
          </a:prstGeom>
          <a:solidFill>
            <a:schemeClr val="accent4">
              <a:lumMod val="60000"/>
              <a:lumOff val="40000"/>
            </a:schemeClr>
          </a:solidFill>
        </p:spPr>
        <p:txBody>
          <a:bodyPr/>
          <a:lstStyle>
            <a:lvl1pPr marL="0" indent="0" algn="ctr">
              <a:buNone/>
              <a:defRPr>
                <a:solidFill>
                  <a:schemeClr val="tx1"/>
                </a:solidFill>
              </a:defRPr>
            </a:lvl1pPr>
          </a:lstStyle>
          <a:p>
            <a:r>
              <a:rPr lang="en-US" dirty="0"/>
              <a:t>Click to add photo</a:t>
            </a:r>
          </a:p>
        </p:txBody>
      </p:sp>
      <p:sp>
        <p:nvSpPr>
          <p:cNvPr id="2" name="Title 1">
            <a:extLst>
              <a:ext uri="{FF2B5EF4-FFF2-40B4-BE49-F238E27FC236}">
                <a16:creationId xmlns:a16="http://schemas.microsoft.com/office/drawing/2014/main" id="{7D906EC1-D867-4113-B1E4-72ADCC4B1586}"/>
              </a:ext>
            </a:extLst>
          </p:cNvPr>
          <p:cNvSpPr>
            <a:spLocks noGrp="1"/>
          </p:cNvSpPr>
          <p:nvPr>
            <p:ph type="title" hasCustomPrompt="1"/>
          </p:nvPr>
        </p:nvSpPr>
        <p:spPr>
          <a:xfrm>
            <a:off x="1224747" y="2365057"/>
            <a:ext cx="4377400" cy="2160644"/>
          </a:xfrm>
          <a:prstGeom prst="rect">
            <a:avLst/>
          </a:prstGeom>
          <a:gradFill>
            <a:gsLst>
              <a:gs pos="50000">
                <a:schemeClr val="accent1">
                  <a:lumMod val="5000"/>
                  <a:lumOff val="95000"/>
                  <a:alpha val="0"/>
                </a:schemeClr>
              </a:gs>
              <a:gs pos="50000">
                <a:schemeClr val="accent5">
                  <a:alpha val="10000"/>
                </a:schemeClr>
              </a:gs>
            </a:gsLst>
            <a:lin ang="0" scaled="0"/>
          </a:gradFill>
          <a:ln w="28575">
            <a:solidFill>
              <a:schemeClr val="bg1"/>
            </a:solidFill>
          </a:ln>
        </p:spPr>
        <p:txBody>
          <a:bodyPr anchor="ctr"/>
          <a:lstStyle>
            <a:lvl1pPr algn="ctr">
              <a:defRPr sz="2400" cap="all" spc="100" baseline="0">
                <a:solidFill>
                  <a:schemeClr val="bg1"/>
                </a:solidFill>
              </a:defRPr>
            </a:lvl1pPr>
          </a:lstStyle>
          <a:p>
            <a:r>
              <a:rPr lang="en-US" dirty="0"/>
              <a:t>Add title</a:t>
            </a:r>
          </a:p>
        </p:txBody>
      </p:sp>
      <p:sp>
        <p:nvSpPr>
          <p:cNvPr id="12" name="Text Placeholder 11">
            <a:extLst>
              <a:ext uri="{FF2B5EF4-FFF2-40B4-BE49-F238E27FC236}">
                <a16:creationId xmlns:a16="http://schemas.microsoft.com/office/drawing/2014/main" id="{FB3EFFF7-FFC6-16DF-B4AB-DD5A1A1DA92A}"/>
              </a:ext>
            </a:extLst>
          </p:cNvPr>
          <p:cNvSpPr>
            <a:spLocks noGrp="1"/>
          </p:cNvSpPr>
          <p:nvPr>
            <p:ph type="body" sz="quarter" idx="12" hasCustomPrompt="1"/>
          </p:nvPr>
        </p:nvSpPr>
        <p:spPr>
          <a:xfrm>
            <a:off x="3427896" y="0"/>
            <a:ext cx="3344379" cy="6858000"/>
          </a:xfrm>
          <a:custGeom>
            <a:avLst/>
            <a:gdLst>
              <a:gd name="connsiteX0" fmla="*/ 0 w 3344379"/>
              <a:gd name="connsiteY0" fmla="*/ 0 h 6858000"/>
              <a:gd name="connsiteX1" fmla="*/ 3344379 w 3344379"/>
              <a:gd name="connsiteY1" fmla="*/ 0 h 6858000"/>
              <a:gd name="connsiteX2" fmla="*/ 3344379 w 3344379"/>
              <a:gd name="connsiteY2" fmla="*/ 6858000 h 6858000"/>
              <a:gd name="connsiteX3" fmla="*/ 0 w 334437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44379" h="6858000">
                <a:moveTo>
                  <a:pt x="0" y="0"/>
                </a:moveTo>
                <a:lnTo>
                  <a:pt x="3344379" y="0"/>
                </a:lnTo>
                <a:lnTo>
                  <a:pt x="3344379" y="6858000"/>
                </a:lnTo>
                <a:lnTo>
                  <a:pt x="0" y="6858000"/>
                </a:lnTo>
                <a:close/>
              </a:path>
            </a:pathLst>
          </a:custGeom>
          <a:solidFill>
            <a:schemeClr val="accent5">
              <a:alpha val="10000"/>
            </a:schemeClr>
          </a:solidFill>
        </p:spPr>
        <p:txBody>
          <a:bodyPr wrap="square">
            <a:noAutofit/>
          </a:bodyPr>
          <a:lstStyle>
            <a:lvl1pPr marL="0" indent="0">
              <a:buNone/>
              <a:defRPr>
                <a:noFill/>
              </a:defRPr>
            </a:lvl1pPr>
          </a:lstStyle>
          <a:p>
            <a:pPr lvl="0"/>
            <a:r>
              <a:rPr lang="en-US" dirty="0"/>
              <a:t>Blank</a:t>
            </a:r>
          </a:p>
        </p:txBody>
      </p:sp>
      <p:sp>
        <p:nvSpPr>
          <p:cNvPr id="6" name="Text Placeholder 5">
            <a:extLst>
              <a:ext uri="{FF2B5EF4-FFF2-40B4-BE49-F238E27FC236}">
                <a16:creationId xmlns:a16="http://schemas.microsoft.com/office/drawing/2014/main" id="{DE6E802E-B214-0AE3-69C8-CBCA885C703A}"/>
              </a:ext>
            </a:extLst>
          </p:cNvPr>
          <p:cNvSpPr>
            <a:spLocks noGrp="1"/>
          </p:cNvSpPr>
          <p:nvPr>
            <p:ph type="body" sz="quarter" idx="11" hasCustomPrompt="1"/>
          </p:nvPr>
        </p:nvSpPr>
        <p:spPr>
          <a:xfrm>
            <a:off x="7835900" y="2071688"/>
            <a:ext cx="3773488" cy="2732087"/>
          </a:xfrm>
          <a:prstGeom prst="rect">
            <a:avLst/>
          </a:prstGeom>
        </p:spPr>
        <p:txBody>
          <a:bodyPr anchor="ctr"/>
          <a:lstStyle>
            <a:lvl1pPr marL="0" indent="0">
              <a:lnSpc>
                <a:spcPct val="125000"/>
              </a:lnSpc>
              <a:spcBef>
                <a:spcPts val="0"/>
              </a:spcBef>
              <a:spcAft>
                <a:spcPts val="600"/>
              </a:spcAft>
              <a:buNone/>
              <a:defRPr sz="1800" spc="100" baseline="0"/>
            </a:lvl1pPr>
            <a:lvl2pPr marL="457200" indent="0">
              <a:lnSpc>
                <a:spcPct val="125000"/>
              </a:lnSpc>
              <a:spcBef>
                <a:spcPts val="0"/>
              </a:spcBef>
              <a:spcAft>
                <a:spcPts val="600"/>
              </a:spcAft>
              <a:buNone/>
              <a:defRPr sz="1800" spc="100" baseline="0"/>
            </a:lvl2pPr>
            <a:lvl3pPr marL="914400" indent="0">
              <a:lnSpc>
                <a:spcPct val="125000"/>
              </a:lnSpc>
              <a:spcBef>
                <a:spcPts val="0"/>
              </a:spcBef>
              <a:spcAft>
                <a:spcPts val="600"/>
              </a:spcAft>
              <a:buNone/>
              <a:defRPr sz="1800" spc="100" baseline="0"/>
            </a:lvl3pPr>
            <a:lvl4pPr marL="1371600" indent="0">
              <a:lnSpc>
                <a:spcPct val="125000"/>
              </a:lnSpc>
              <a:spcBef>
                <a:spcPts val="0"/>
              </a:spcBef>
              <a:spcAft>
                <a:spcPts val="600"/>
              </a:spcAft>
              <a:buNone/>
              <a:defRPr sz="1800" spc="100" baseline="0"/>
            </a:lvl4pPr>
            <a:lvl5pPr marL="1828800" indent="0">
              <a:lnSpc>
                <a:spcPct val="125000"/>
              </a:lnSpc>
              <a:spcBef>
                <a:spcPts val="0"/>
              </a:spcBef>
              <a:spcAft>
                <a:spcPts val="600"/>
              </a:spcAft>
              <a:buNone/>
              <a:defRPr sz="1800" spc="100" baseline="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a:extLst>
              <a:ext uri="{FF2B5EF4-FFF2-40B4-BE49-F238E27FC236}">
                <a16:creationId xmlns:a16="http://schemas.microsoft.com/office/drawing/2014/main" id="{E0398655-42A6-4DBC-9542-9A8D10B44A63}"/>
              </a:ext>
            </a:extLst>
          </p:cNvPr>
          <p:cNvSpPr>
            <a:spLocks noGrp="1"/>
          </p:cNvSpPr>
          <p:nvPr>
            <p:ph type="dt" sz="half" idx="2"/>
          </p:nvPr>
        </p:nvSpPr>
        <p:spPr>
          <a:xfrm>
            <a:off x="838200" y="6356350"/>
            <a:ext cx="1590675"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r>
              <a:rPr lang="en-US" dirty="0"/>
              <a:t>20XX</a:t>
            </a:r>
          </a:p>
        </p:txBody>
      </p:sp>
      <p:sp>
        <p:nvSpPr>
          <p:cNvPr id="9" name="Footer Placeholder 4">
            <a:extLst>
              <a:ext uri="{FF2B5EF4-FFF2-40B4-BE49-F238E27FC236}">
                <a16:creationId xmlns:a16="http://schemas.microsoft.com/office/drawing/2014/main" id="{1FF7C44B-1689-4CA8-B0BC-0671EA12750F}"/>
              </a:ext>
            </a:extLst>
          </p:cNvPr>
          <p:cNvSpPr>
            <a:spLocks noGrp="1"/>
          </p:cNvSpPr>
          <p:nvPr>
            <p:ph type="ftr" sz="quarter" idx="3"/>
          </p:nvPr>
        </p:nvSpPr>
        <p:spPr>
          <a:xfrm>
            <a:off x="6473608" y="6356350"/>
            <a:ext cx="27432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effectLst/>
                <a:latin typeface="+mj-lt"/>
              </a:defRPr>
            </a:lvl1pPr>
          </a:lstStyle>
          <a:p>
            <a:r>
              <a:rPr lang="en-US" dirty="0"/>
              <a:t>Pitch deck</a:t>
            </a:r>
          </a:p>
        </p:txBody>
      </p:sp>
      <p:sp>
        <p:nvSpPr>
          <p:cNvPr id="10" name="Slide Number Placeholder 5">
            <a:extLst>
              <a:ext uri="{FF2B5EF4-FFF2-40B4-BE49-F238E27FC236}">
                <a16:creationId xmlns:a16="http://schemas.microsoft.com/office/drawing/2014/main" id="{7D6105C8-7607-448C-9CD2-9CA33B49B4DB}"/>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200423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2">
    <p:bg>
      <p:bgPr>
        <a:solidFill>
          <a:schemeClr val="accent4">
            <a:lumMod val="50000"/>
          </a:schemeClr>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02728A58-8DE2-4B1C-B6CA-F2AED56F4504}"/>
              </a:ext>
            </a:extLst>
          </p:cNvPr>
          <p:cNvSpPr>
            <a:spLocks noGrp="1"/>
          </p:cNvSpPr>
          <p:nvPr>
            <p:ph type="pic" sz="quarter" idx="10" hasCustomPrompt="1"/>
          </p:nvPr>
        </p:nvSpPr>
        <p:spPr>
          <a:xfrm>
            <a:off x="0" y="-2"/>
            <a:ext cx="12192000" cy="6858000"/>
          </a:xfrm>
          <a:prstGeom prst="rect">
            <a:avLst/>
          </a:prstGeom>
        </p:spPr>
        <p:txBody>
          <a:bodyPr/>
          <a:lstStyle>
            <a:lvl1pPr marL="0" indent="0" algn="ctr">
              <a:buNone/>
              <a:defRPr>
                <a:solidFill>
                  <a:schemeClr val="bg1"/>
                </a:solidFill>
              </a:defRPr>
            </a:lvl1pPr>
          </a:lstStyle>
          <a:p>
            <a:r>
              <a:rPr lang="en-US" dirty="0"/>
              <a:t>Click to add photo</a:t>
            </a:r>
          </a:p>
        </p:txBody>
      </p:sp>
      <p:sp>
        <p:nvSpPr>
          <p:cNvPr id="2" name="Title 1">
            <a:extLst>
              <a:ext uri="{FF2B5EF4-FFF2-40B4-BE49-F238E27FC236}">
                <a16:creationId xmlns:a16="http://schemas.microsoft.com/office/drawing/2014/main" id="{B69D7CAC-EE78-4BAE-94EA-EBE4BB118115}"/>
              </a:ext>
            </a:extLst>
          </p:cNvPr>
          <p:cNvSpPr>
            <a:spLocks noGrp="1"/>
          </p:cNvSpPr>
          <p:nvPr>
            <p:ph type="title" hasCustomPrompt="1"/>
          </p:nvPr>
        </p:nvSpPr>
        <p:spPr>
          <a:xfrm>
            <a:off x="1199909" y="2335192"/>
            <a:ext cx="9792182" cy="2187616"/>
          </a:xfrm>
          <a:prstGeom prst="rect">
            <a:avLst/>
          </a:prstGeom>
          <a:noFill/>
          <a:ln w="38100">
            <a:solidFill>
              <a:schemeClr val="accent5"/>
            </a:solidFill>
          </a:ln>
        </p:spPr>
        <p:txBody>
          <a:bodyPr lIns="914400" tIns="182880" rIns="914400" anchor="ctr"/>
          <a:lstStyle>
            <a:lvl1pPr algn="ctr">
              <a:defRPr sz="5400" b="1" cap="all" spc="100" baseline="0">
                <a:solidFill>
                  <a:schemeClr val="accent5"/>
                </a:solidFill>
              </a:defRPr>
            </a:lvl1pPr>
          </a:lstStyle>
          <a:p>
            <a:r>
              <a:rPr lang="en-US" dirty="0"/>
              <a:t>Click to add title</a:t>
            </a:r>
          </a:p>
        </p:txBody>
      </p:sp>
    </p:spTree>
    <p:extLst>
      <p:ext uri="{BB962C8B-B14F-4D97-AF65-F5344CB8AC3E}">
        <p14:creationId xmlns:p14="http://schemas.microsoft.com/office/powerpoint/2010/main" val="1737129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5">
            <a:alpha val="1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CC6C658-B6F5-98D2-4D95-EA3030D6F090}"/>
              </a:ext>
              <a:ext uri="{C183D7F6-B498-43B3-948B-1728B52AA6E4}">
                <adec:decorative xmlns:adec="http://schemas.microsoft.com/office/drawing/2017/decorative" val="1"/>
              </a:ext>
            </a:extLst>
          </p:cNvPr>
          <p:cNvSpPr/>
          <p:nvPr userDrawn="1"/>
        </p:nvSpPr>
        <p:spPr>
          <a:xfrm>
            <a:off x="-20322" y="-7084"/>
            <a:ext cx="12212321" cy="68580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39AED10-F37C-48B3-A407-EDC6878C712E}"/>
              </a:ext>
            </a:extLst>
          </p:cNvPr>
          <p:cNvSpPr>
            <a:spLocks noGrp="1"/>
          </p:cNvSpPr>
          <p:nvPr>
            <p:ph type="title" hasCustomPrompt="1"/>
          </p:nvPr>
        </p:nvSpPr>
        <p:spPr>
          <a:xfrm>
            <a:off x="1250065" y="2372810"/>
            <a:ext cx="4352081" cy="2129742"/>
          </a:xfrm>
          <a:prstGeom prst="rect">
            <a:avLst/>
          </a:prstGeom>
          <a:ln w="28575">
            <a:solidFill>
              <a:schemeClr val="accent4">
                <a:lumMod val="50000"/>
              </a:schemeClr>
            </a:solidFill>
          </a:ln>
        </p:spPr>
        <p:txBody>
          <a:bodyPr anchor="ctr"/>
          <a:lstStyle>
            <a:lvl1pPr algn="ctr">
              <a:defRPr sz="2400" cap="all" spc="100" baseline="0">
                <a:solidFill>
                  <a:schemeClr val="accent4">
                    <a:lumMod val="50000"/>
                  </a:schemeClr>
                </a:solidFill>
              </a:defRPr>
            </a:lvl1pPr>
          </a:lstStyle>
          <a:p>
            <a:r>
              <a:rPr lang="en-US" dirty="0"/>
              <a:t>Add title</a:t>
            </a:r>
          </a:p>
        </p:txBody>
      </p:sp>
      <p:sp>
        <p:nvSpPr>
          <p:cNvPr id="9" name="Picture Placeholder 8">
            <a:extLst>
              <a:ext uri="{FF2B5EF4-FFF2-40B4-BE49-F238E27FC236}">
                <a16:creationId xmlns:a16="http://schemas.microsoft.com/office/drawing/2014/main" id="{0ED8B338-CD86-47FF-A4B9-9EE6A11AFBFD}"/>
              </a:ext>
            </a:extLst>
          </p:cNvPr>
          <p:cNvSpPr>
            <a:spLocks noGrp="1"/>
          </p:cNvSpPr>
          <p:nvPr>
            <p:ph type="pic" sz="quarter" idx="15" hasCustomPrompt="1"/>
          </p:nvPr>
        </p:nvSpPr>
        <p:spPr>
          <a:xfrm>
            <a:off x="6789480" y="0"/>
            <a:ext cx="5394960" cy="6858000"/>
          </a:xfrm>
          <a:prstGeom prst="rect">
            <a:avLst/>
          </a:prstGeom>
        </p:spPr>
        <p:txBody>
          <a:bodyPr/>
          <a:lstStyle>
            <a:lvl1pPr marL="0" indent="0" algn="ctr">
              <a:buNone/>
              <a:defRPr/>
            </a:lvl1pPr>
          </a:lstStyle>
          <a:p>
            <a:r>
              <a:rPr lang="en-US" dirty="0"/>
              <a:t>Click to add photo</a:t>
            </a:r>
          </a:p>
        </p:txBody>
      </p:sp>
      <p:sp>
        <p:nvSpPr>
          <p:cNvPr id="15" name="Date Placeholder 2">
            <a:extLst>
              <a:ext uri="{FF2B5EF4-FFF2-40B4-BE49-F238E27FC236}">
                <a16:creationId xmlns:a16="http://schemas.microsoft.com/office/drawing/2014/main" id="{19507D12-915D-42C7-9250-F3912C1CAEBE}"/>
              </a:ext>
            </a:extLst>
          </p:cNvPr>
          <p:cNvSpPr>
            <a:spLocks noGrp="1"/>
          </p:cNvSpPr>
          <p:nvPr>
            <p:ph type="dt" sz="half" idx="10"/>
          </p:nvPr>
        </p:nvSpPr>
        <p:spPr>
          <a:xfrm>
            <a:off x="838200" y="6356350"/>
            <a:ext cx="2743200" cy="365125"/>
          </a:xfrm>
          <a:prstGeom prst="rect">
            <a:avLst/>
          </a:prstGeom>
        </p:spPr>
        <p:txBody>
          <a:bodyPr/>
          <a:lstStyle>
            <a:lvl1pPr>
              <a:defRPr/>
            </a:lvl1pPr>
          </a:lstStyle>
          <a:p>
            <a:r>
              <a:rPr lang="en-US" dirty="0"/>
              <a:t>20XX</a:t>
            </a:r>
          </a:p>
        </p:txBody>
      </p:sp>
      <p:sp>
        <p:nvSpPr>
          <p:cNvPr id="12" name="Footer Placeholder 4">
            <a:extLst>
              <a:ext uri="{FF2B5EF4-FFF2-40B4-BE49-F238E27FC236}">
                <a16:creationId xmlns:a16="http://schemas.microsoft.com/office/drawing/2014/main" id="{14520C17-104B-4F9D-B1D8-2FA4676B3C15}"/>
              </a:ext>
            </a:extLst>
          </p:cNvPr>
          <p:cNvSpPr>
            <a:spLocks noGrp="1"/>
          </p:cNvSpPr>
          <p:nvPr>
            <p:ph type="ftr" sz="quarter" idx="3"/>
          </p:nvPr>
        </p:nvSpPr>
        <p:spPr>
          <a:xfrm>
            <a:off x="6473608" y="6356350"/>
            <a:ext cx="27432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r>
              <a:rPr lang="en-US" dirty="0"/>
              <a:t>Pitch deck</a:t>
            </a:r>
          </a:p>
        </p:txBody>
      </p:sp>
      <p:sp>
        <p:nvSpPr>
          <p:cNvPr id="13" name="Slide Number Placeholder 5">
            <a:extLst>
              <a:ext uri="{FF2B5EF4-FFF2-40B4-BE49-F238E27FC236}">
                <a16:creationId xmlns:a16="http://schemas.microsoft.com/office/drawing/2014/main" id="{219F9CF7-C4CD-4EEB-A49F-1820A981A249}"/>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2671333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blem">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C3FAF69-7EBE-817B-DCEA-4A1595820E3E}"/>
              </a:ext>
              <a:ext uri="{C183D7F6-B498-43B3-948B-1728B52AA6E4}">
                <adec:decorative xmlns:adec="http://schemas.microsoft.com/office/drawing/2017/decorative" val="1"/>
              </a:ext>
            </a:extLst>
          </p:cNvPr>
          <p:cNvSpPr/>
          <p:nvPr userDrawn="1"/>
        </p:nvSpPr>
        <p:spPr>
          <a:xfrm>
            <a:off x="-1" y="-7515"/>
            <a:ext cx="4661648" cy="6871651"/>
          </a:xfrm>
          <a:prstGeom prst="rect">
            <a:avLst/>
          </a:prstGeom>
          <a:solidFill>
            <a:srgbClr val="4769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720FC4D-FDE2-42C3-B907-27B071B649CC}"/>
              </a:ext>
            </a:extLst>
          </p:cNvPr>
          <p:cNvSpPr>
            <a:spLocks noGrp="1"/>
          </p:cNvSpPr>
          <p:nvPr>
            <p:ph type="title" hasCustomPrompt="1"/>
          </p:nvPr>
        </p:nvSpPr>
        <p:spPr>
          <a:xfrm>
            <a:off x="636608" y="804862"/>
            <a:ext cx="3401992" cy="5121375"/>
          </a:xfrm>
          <a:prstGeom prst="rect">
            <a:avLst/>
          </a:prstGeom>
          <a:ln w="28575">
            <a:noFill/>
          </a:ln>
        </p:spPr>
        <p:txBody>
          <a:bodyPr anchor="ctr"/>
          <a:lstStyle>
            <a:lvl1pPr algn="ctr">
              <a:defRPr sz="2400" cap="all" spc="100" baseline="0">
                <a:solidFill>
                  <a:schemeClr val="bg1"/>
                </a:solidFill>
              </a:defRPr>
            </a:lvl1pPr>
          </a:lstStyle>
          <a:p>
            <a:r>
              <a:rPr lang="en-US" dirty="0"/>
              <a:t>Title</a:t>
            </a:r>
          </a:p>
        </p:txBody>
      </p:sp>
      <p:sp>
        <p:nvSpPr>
          <p:cNvPr id="6" name="Content Placeholder 5">
            <a:extLst>
              <a:ext uri="{FF2B5EF4-FFF2-40B4-BE49-F238E27FC236}">
                <a16:creationId xmlns:a16="http://schemas.microsoft.com/office/drawing/2014/main" id="{6F4F9403-8AE5-DF79-EFCF-E99EABB83417}"/>
              </a:ext>
            </a:extLst>
          </p:cNvPr>
          <p:cNvSpPr>
            <a:spLocks noGrp="1"/>
          </p:cNvSpPr>
          <p:nvPr>
            <p:ph sz="quarter" idx="10" hasCustomPrompt="1"/>
          </p:nvPr>
        </p:nvSpPr>
        <p:spPr>
          <a:xfrm>
            <a:off x="5579338" y="804863"/>
            <a:ext cx="5716587" cy="5248276"/>
          </a:xfrm>
          <a:prstGeom prst="rect">
            <a:avLst/>
          </a:prstGeom>
        </p:spPr>
        <p:txBody>
          <a:bodyPr anchor="ctr"/>
          <a:lstStyle>
            <a:lvl1pPr marL="283464" indent="-283464">
              <a:lnSpc>
                <a:spcPct val="125000"/>
              </a:lnSpc>
              <a:spcBef>
                <a:spcPts val="0"/>
              </a:spcBef>
              <a:spcAft>
                <a:spcPts val="600"/>
              </a:spcAft>
              <a:defRPr sz="1800"/>
            </a:lvl1pPr>
            <a:lvl2pPr marL="731520" indent="-283464">
              <a:lnSpc>
                <a:spcPct val="125000"/>
              </a:lnSpc>
              <a:spcBef>
                <a:spcPts val="0"/>
              </a:spcBef>
              <a:spcAft>
                <a:spcPts val="600"/>
              </a:spcAft>
              <a:defRPr sz="1800"/>
            </a:lvl2pPr>
            <a:lvl3pPr marL="1097280" indent="-283464">
              <a:lnSpc>
                <a:spcPct val="125000"/>
              </a:lnSpc>
              <a:spcBef>
                <a:spcPts val="0"/>
              </a:spcBef>
              <a:spcAft>
                <a:spcPts val="600"/>
              </a:spcAft>
              <a:defRPr sz="1800"/>
            </a:lvl3pPr>
            <a:lvl4pPr marL="1463040" indent="-283464">
              <a:lnSpc>
                <a:spcPct val="125000"/>
              </a:lnSpc>
              <a:spcBef>
                <a:spcPts val="0"/>
              </a:spcBef>
              <a:spcAft>
                <a:spcPts val="600"/>
              </a:spcAft>
              <a:defRPr sz="1800"/>
            </a:lvl4pPr>
            <a:lvl5pPr marL="1828800" indent="-283464">
              <a:lnSpc>
                <a:spcPct val="125000"/>
              </a:lnSpc>
              <a:spcBef>
                <a:spcPts val="0"/>
              </a:spcBef>
              <a:spcAft>
                <a:spcPts val="600"/>
              </a:spcAft>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Date Placeholder 3">
            <a:extLst>
              <a:ext uri="{FF2B5EF4-FFF2-40B4-BE49-F238E27FC236}">
                <a16:creationId xmlns:a16="http://schemas.microsoft.com/office/drawing/2014/main" id="{D38E30C9-543F-4532-B571-2F2EF52E7A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r>
              <a:rPr lang="en-US" dirty="0"/>
              <a:t>20XX</a:t>
            </a:r>
          </a:p>
        </p:txBody>
      </p:sp>
      <p:sp>
        <p:nvSpPr>
          <p:cNvPr id="17" name="Footer Placeholder 4">
            <a:extLst>
              <a:ext uri="{FF2B5EF4-FFF2-40B4-BE49-F238E27FC236}">
                <a16:creationId xmlns:a16="http://schemas.microsoft.com/office/drawing/2014/main" id="{9E2F8B6B-A63E-448F-86E5-CF3F12A297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US" dirty="0"/>
              <a:t>Pitch deck</a:t>
            </a:r>
          </a:p>
        </p:txBody>
      </p:sp>
      <p:sp>
        <p:nvSpPr>
          <p:cNvPr id="18" name="Slide Number Placeholder 5">
            <a:extLst>
              <a:ext uri="{FF2B5EF4-FFF2-40B4-BE49-F238E27FC236}">
                <a16:creationId xmlns:a16="http://schemas.microsoft.com/office/drawing/2014/main" id="{5EC1D779-DE8A-45DF-9A79-70F63DD68B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3476491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Picture">
    <p:bg>
      <p:bgPr>
        <a:solidFill>
          <a:schemeClr val="accent5">
            <a:alpha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AED10-F37C-48B3-A407-EDC6878C712E}"/>
              </a:ext>
            </a:extLst>
          </p:cNvPr>
          <p:cNvSpPr>
            <a:spLocks noGrp="1"/>
          </p:cNvSpPr>
          <p:nvPr>
            <p:ph type="title" hasCustomPrompt="1"/>
          </p:nvPr>
        </p:nvSpPr>
        <p:spPr>
          <a:xfrm>
            <a:off x="6647727" y="2060294"/>
            <a:ext cx="4359795" cy="2141316"/>
          </a:xfrm>
          <a:prstGeom prst="rect">
            <a:avLst/>
          </a:prstGeom>
          <a:ln w="28575">
            <a:solidFill>
              <a:schemeClr val="accent4">
                <a:lumMod val="50000"/>
              </a:schemeClr>
            </a:solidFill>
          </a:ln>
        </p:spPr>
        <p:txBody>
          <a:bodyPr anchor="ctr"/>
          <a:lstStyle>
            <a:lvl1pPr algn="ctr">
              <a:defRPr sz="2400" cap="all" spc="100" baseline="0">
                <a:solidFill>
                  <a:schemeClr val="accent4">
                    <a:lumMod val="50000"/>
                  </a:schemeClr>
                </a:solidFill>
              </a:defRPr>
            </a:lvl1pPr>
          </a:lstStyle>
          <a:p>
            <a:r>
              <a:rPr lang="en-US" dirty="0"/>
              <a:t>Add title</a:t>
            </a:r>
          </a:p>
        </p:txBody>
      </p:sp>
      <p:sp>
        <p:nvSpPr>
          <p:cNvPr id="9" name="Picture Placeholder 8">
            <a:extLst>
              <a:ext uri="{FF2B5EF4-FFF2-40B4-BE49-F238E27FC236}">
                <a16:creationId xmlns:a16="http://schemas.microsoft.com/office/drawing/2014/main" id="{0ED8B338-CD86-47FF-A4B9-9EE6A11AFBFD}"/>
              </a:ext>
            </a:extLst>
          </p:cNvPr>
          <p:cNvSpPr>
            <a:spLocks noGrp="1"/>
          </p:cNvSpPr>
          <p:nvPr>
            <p:ph type="pic" sz="quarter" idx="15" hasCustomPrompt="1"/>
          </p:nvPr>
        </p:nvSpPr>
        <p:spPr>
          <a:xfrm>
            <a:off x="0" y="-9009"/>
            <a:ext cx="5521124" cy="6878584"/>
          </a:xfrm>
          <a:prstGeom prst="rect">
            <a:avLst/>
          </a:prstGeom>
        </p:spPr>
        <p:txBody>
          <a:bodyPr/>
          <a:lstStyle>
            <a:lvl1pPr marL="0" indent="0" algn="ctr">
              <a:buNone/>
              <a:defRPr/>
            </a:lvl1pPr>
          </a:lstStyle>
          <a:p>
            <a:r>
              <a:rPr lang="en-US" dirty="0"/>
              <a:t>Click to add photo</a:t>
            </a:r>
          </a:p>
        </p:txBody>
      </p:sp>
      <p:sp>
        <p:nvSpPr>
          <p:cNvPr id="7" name="Text Placeholder 10">
            <a:extLst>
              <a:ext uri="{FF2B5EF4-FFF2-40B4-BE49-F238E27FC236}">
                <a16:creationId xmlns:a16="http://schemas.microsoft.com/office/drawing/2014/main" id="{F20D097E-45D7-422E-A8D1-635C7DE9A997}"/>
              </a:ext>
            </a:extLst>
          </p:cNvPr>
          <p:cNvSpPr>
            <a:spLocks noGrp="1"/>
          </p:cNvSpPr>
          <p:nvPr>
            <p:ph type="body" sz="quarter" idx="14" hasCustomPrompt="1"/>
          </p:nvPr>
        </p:nvSpPr>
        <p:spPr>
          <a:xfrm>
            <a:off x="6670878" y="4550199"/>
            <a:ext cx="4359795" cy="1790164"/>
          </a:xfrm>
          <a:prstGeom prst="rect">
            <a:avLst/>
          </a:prstGeom>
        </p:spPr>
        <p:txBody>
          <a:bodyPr anchor="t"/>
          <a:lstStyle>
            <a:lvl1pPr marL="0" indent="0" algn="ctr">
              <a:lnSpc>
                <a:spcPct val="80000"/>
              </a:lnSpc>
              <a:spcBef>
                <a:spcPts val="0"/>
              </a:spcBef>
              <a:buNone/>
              <a:defRPr sz="1800" b="1" cap="all" spc="100" baseline="0">
                <a:solidFill>
                  <a:schemeClr val="accent4">
                    <a:lumMod val="50000"/>
                  </a:schemeClr>
                </a:solidFill>
                <a:latin typeface="+mn-lt"/>
              </a:defRPr>
            </a:lvl1pPr>
          </a:lstStyle>
          <a:p>
            <a:pPr lvl="0"/>
            <a:r>
              <a:rPr lang="en-US" dirty="0"/>
              <a:t>Click to add text</a:t>
            </a:r>
          </a:p>
        </p:txBody>
      </p:sp>
      <p:sp>
        <p:nvSpPr>
          <p:cNvPr id="15" name="Date Placeholder 2">
            <a:extLst>
              <a:ext uri="{FF2B5EF4-FFF2-40B4-BE49-F238E27FC236}">
                <a16:creationId xmlns:a16="http://schemas.microsoft.com/office/drawing/2014/main" id="{19507D12-915D-42C7-9250-F3912C1CAEBE}"/>
              </a:ext>
            </a:extLst>
          </p:cNvPr>
          <p:cNvSpPr>
            <a:spLocks noGrp="1"/>
          </p:cNvSpPr>
          <p:nvPr>
            <p:ph type="dt" sz="half" idx="10"/>
          </p:nvPr>
        </p:nvSpPr>
        <p:spPr>
          <a:xfrm>
            <a:off x="838200" y="6356350"/>
            <a:ext cx="2743200" cy="365125"/>
          </a:xfrm>
          <a:prstGeom prst="rect">
            <a:avLst/>
          </a:prstGeom>
        </p:spPr>
        <p:txBody>
          <a:bodyPr/>
          <a:lstStyle>
            <a:lvl1pPr>
              <a:defRPr/>
            </a:lvl1pPr>
          </a:lstStyle>
          <a:p>
            <a:r>
              <a:rPr lang="en-US" dirty="0"/>
              <a:t>20XX</a:t>
            </a:r>
          </a:p>
        </p:txBody>
      </p:sp>
      <p:sp>
        <p:nvSpPr>
          <p:cNvPr id="12" name="Footer Placeholder 4">
            <a:extLst>
              <a:ext uri="{FF2B5EF4-FFF2-40B4-BE49-F238E27FC236}">
                <a16:creationId xmlns:a16="http://schemas.microsoft.com/office/drawing/2014/main" id="{14520C17-104B-4F9D-B1D8-2FA4676B3C15}"/>
              </a:ext>
            </a:extLst>
          </p:cNvPr>
          <p:cNvSpPr>
            <a:spLocks noGrp="1"/>
          </p:cNvSpPr>
          <p:nvPr>
            <p:ph type="ftr" sz="quarter" idx="3"/>
          </p:nvPr>
        </p:nvSpPr>
        <p:spPr>
          <a:xfrm>
            <a:off x="6473608" y="6356350"/>
            <a:ext cx="27432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r>
              <a:rPr lang="en-US" dirty="0"/>
              <a:t>Pitch deck</a:t>
            </a:r>
          </a:p>
        </p:txBody>
      </p:sp>
      <p:sp>
        <p:nvSpPr>
          <p:cNvPr id="13" name="Slide Number Placeholder 5">
            <a:extLst>
              <a:ext uri="{FF2B5EF4-FFF2-40B4-BE49-F238E27FC236}">
                <a16:creationId xmlns:a16="http://schemas.microsoft.com/office/drawing/2014/main" id="{219F9CF7-C4CD-4EEB-A49F-1820A981A249}"/>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2001912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lu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A5AC9-F6E1-46F9-8810-475475E17B9A}"/>
              </a:ext>
            </a:extLst>
          </p:cNvPr>
          <p:cNvSpPr>
            <a:spLocks noGrp="1"/>
          </p:cNvSpPr>
          <p:nvPr>
            <p:ph type="title" hasCustomPrompt="1"/>
          </p:nvPr>
        </p:nvSpPr>
        <p:spPr>
          <a:xfrm>
            <a:off x="5134980" y="706056"/>
            <a:ext cx="6323957" cy="1088020"/>
          </a:xfrm>
          <a:prstGeom prst="rect">
            <a:avLst/>
          </a:prstGeom>
          <a:ln w="28575">
            <a:solidFill>
              <a:schemeClr val="accent2"/>
            </a:solidFill>
          </a:ln>
        </p:spPr>
        <p:txBody>
          <a:bodyPr anchor="ctr"/>
          <a:lstStyle>
            <a:lvl1pPr algn="ctr">
              <a:defRPr sz="2400" cap="all" spc="100" baseline="0">
                <a:solidFill>
                  <a:schemeClr val="accent2"/>
                </a:solidFill>
              </a:defRPr>
            </a:lvl1pPr>
          </a:lstStyle>
          <a:p>
            <a:r>
              <a:rPr lang="en-US" dirty="0"/>
              <a:t>Title</a:t>
            </a:r>
          </a:p>
        </p:txBody>
      </p:sp>
      <p:sp>
        <p:nvSpPr>
          <p:cNvPr id="9" name="Picture Placeholder 8">
            <a:extLst>
              <a:ext uri="{FF2B5EF4-FFF2-40B4-BE49-F238E27FC236}">
                <a16:creationId xmlns:a16="http://schemas.microsoft.com/office/drawing/2014/main" id="{952C02D9-C262-43C0-BE24-402661B0594A}"/>
              </a:ext>
            </a:extLst>
          </p:cNvPr>
          <p:cNvSpPr>
            <a:spLocks noGrp="1"/>
          </p:cNvSpPr>
          <p:nvPr>
            <p:ph type="pic" sz="quarter" idx="10" hasCustomPrompt="1"/>
          </p:nvPr>
        </p:nvSpPr>
        <p:spPr>
          <a:xfrm>
            <a:off x="-1" y="0"/>
            <a:ext cx="4495801" cy="6858000"/>
          </a:xfrm>
          <a:prstGeom prst="rect">
            <a:avLst/>
          </a:prstGeom>
        </p:spPr>
        <p:txBody>
          <a:bodyPr/>
          <a:lstStyle>
            <a:lvl1pPr marL="0" indent="0" algn="ctr">
              <a:buNone/>
              <a:defRPr sz="2000"/>
            </a:lvl1pPr>
          </a:lstStyle>
          <a:p>
            <a:r>
              <a:rPr lang="en-US" dirty="0"/>
              <a:t>Click to add photo</a:t>
            </a:r>
          </a:p>
        </p:txBody>
      </p:sp>
      <p:sp>
        <p:nvSpPr>
          <p:cNvPr id="6" name="Content Placeholder 5">
            <a:extLst>
              <a:ext uri="{FF2B5EF4-FFF2-40B4-BE49-F238E27FC236}">
                <a16:creationId xmlns:a16="http://schemas.microsoft.com/office/drawing/2014/main" id="{3BC3273F-AE8F-21E6-A06E-52686D65496D}"/>
              </a:ext>
            </a:extLst>
          </p:cNvPr>
          <p:cNvSpPr>
            <a:spLocks noGrp="1"/>
          </p:cNvSpPr>
          <p:nvPr>
            <p:ph sz="quarter" idx="11" hasCustomPrompt="1"/>
          </p:nvPr>
        </p:nvSpPr>
        <p:spPr>
          <a:xfrm>
            <a:off x="5135563" y="2291786"/>
            <a:ext cx="3017837" cy="3967224"/>
          </a:xfrm>
          <a:prstGeom prst="rect">
            <a:avLst/>
          </a:prstGeom>
        </p:spPr>
        <p:txBody>
          <a:bodyPr/>
          <a:lstStyle>
            <a:lvl1pPr marL="0" indent="0">
              <a:lnSpc>
                <a:spcPct val="125000"/>
              </a:lnSpc>
              <a:spcBef>
                <a:spcPts val="0"/>
              </a:spcBef>
              <a:spcAft>
                <a:spcPts val="600"/>
              </a:spcAft>
              <a:buNone/>
              <a:defRPr sz="1800" spc="100" baseline="0"/>
            </a:lvl1pPr>
            <a:lvl2pPr marL="283464" indent="-283464">
              <a:lnSpc>
                <a:spcPct val="125000"/>
              </a:lnSpc>
              <a:spcBef>
                <a:spcPts val="0"/>
              </a:spcBef>
              <a:spcAft>
                <a:spcPts val="600"/>
              </a:spcAft>
              <a:defRPr sz="1800" spc="100" baseline="0"/>
            </a:lvl2pPr>
            <a:lvl3pPr marL="685800" indent="-283464">
              <a:lnSpc>
                <a:spcPct val="125000"/>
              </a:lnSpc>
              <a:spcBef>
                <a:spcPts val="0"/>
              </a:spcBef>
              <a:spcAft>
                <a:spcPts val="600"/>
              </a:spcAft>
              <a:defRPr sz="1800" spc="100" baseline="0"/>
            </a:lvl3pPr>
            <a:lvl4pPr marL="1143000" indent="-283464">
              <a:lnSpc>
                <a:spcPct val="125000"/>
              </a:lnSpc>
              <a:spcBef>
                <a:spcPts val="0"/>
              </a:spcBef>
              <a:spcAft>
                <a:spcPts val="600"/>
              </a:spcAft>
              <a:defRPr sz="1800" spc="100" baseline="0"/>
            </a:lvl4pPr>
            <a:lvl5pPr marL="1600200" indent="-283464">
              <a:lnSpc>
                <a:spcPct val="125000"/>
              </a:lnSpc>
              <a:spcBef>
                <a:spcPts val="0"/>
              </a:spcBef>
              <a:spcAft>
                <a:spcPts val="600"/>
              </a:spcAft>
              <a:defRPr sz="1800" spc="10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a:extLst>
              <a:ext uri="{FF2B5EF4-FFF2-40B4-BE49-F238E27FC236}">
                <a16:creationId xmlns:a16="http://schemas.microsoft.com/office/drawing/2014/main" id="{A011C768-FB8E-F917-0CF9-C9B7DA4CAA62}"/>
              </a:ext>
            </a:extLst>
          </p:cNvPr>
          <p:cNvSpPr>
            <a:spLocks noGrp="1"/>
          </p:cNvSpPr>
          <p:nvPr>
            <p:ph sz="quarter" idx="12" hasCustomPrompt="1"/>
          </p:nvPr>
        </p:nvSpPr>
        <p:spPr>
          <a:xfrm>
            <a:off x="8473281" y="2294680"/>
            <a:ext cx="3136127" cy="3967224"/>
          </a:xfrm>
          <a:prstGeom prst="rect">
            <a:avLst/>
          </a:prstGeom>
        </p:spPr>
        <p:txBody>
          <a:bodyPr/>
          <a:lstStyle>
            <a:lvl1pPr marL="0" indent="0">
              <a:lnSpc>
                <a:spcPct val="125000"/>
              </a:lnSpc>
              <a:spcBef>
                <a:spcPts val="0"/>
              </a:spcBef>
              <a:spcAft>
                <a:spcPts val="600"/>
              </a:spcAft>
              <a:buNone/>
              <a:defRPr sz="1800" spc="100" baseline="0"/>
            </a:lvl1pPr>
            <a:lvl2pPr marL="283464" indent="-283464">
              <a:lnSpc>
                <a:spcPct val="125000"/>
              </a:lnSpc>
              <a:spcBef>
                <a:spcPts val="0"/>
              </a:spcBef>
              <a:spcAft>
                <a:spcPts val="600"/>
              </a:spcAft>
              <a:defRPr sz="1800" spc="100" baseline="0"/>
            </a:lvl2pPr>
            <a:lvl3pPr marL="685800" indent="-283464">
              <a:lnSpc>
                <a:spcPct val="125000"/>
              </a:lnSpc>
              <a:spcBef>
                <a:spcPts val="0"/>
              </a:spcBef>
              <a:spcAft>
                <a:spcPts val="600"/>
              </a:spcAft>
              <a:defRPr sz="1800" spc="100" baseline="0"/>
            </a:lvl3pPr>
            <a:lvl4pPr marL="1143000" indent="-283464">
              <a:lnSpc>
                <a:spcPct val="125000"/>
              </a:lnSpc>
              <a:spcBef>
                <a:spcPts val="0"/>
              </a:spcBef>
              <a:spcAft>
                <a:spcPts val="600"/>
              </a:spcAft>
              <a:defRPr sz="1800" spc="100" baseline="0"/>
            </a:lvl4pPr>
            <a:lvl5pPr marL="1600200" indent="-283464">
              <a:lnSpc>
                <a:spcPct val="125000"/>
              </a:lnSpc>
              <a:spcBef>
                <a:spcPts val="0"/>
              </a:spcBef>
              <a:spcAft>
                <a:spcPts val="600"/>
              </a:spcAft>
              <a:defRPr sz="1800" spc="10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Date Placeholder 3">
            <a:extLst>
              <a:ext uri="{FF2B5EF4-FFF2-40B4-BE49-F238E27FC236}">
                <a16:creationId xmlns:a16="http://schemas.microsoft.com/office/drawing/2014/main" id="{61AB9D5A-1951-48B0-9CAE-84FC869BE5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r>
              <a:rPr lang="en-US" dirty="0"/>
              <a:t>20XX</a:t>
            </a:r>
          </a:p>
        </p:txBody>
      </p:sp>
      <p:sp>
        <p:nvSpPr>
          <p:cNvPr id="31" name="Footer Placeholder 4">
            <a:extLst>
              <a:ext uri="{FF2B5EF4-FFF2-40B4-BE49-F238E27FC236}">
                <a16:creationId xmlns:a16="http://schemas.microsoft.com/office/drawing/2014/main" id="{3AEF9F4B-0EB4-4C9F-9159-80E393F3A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US" dirty="0"/>
              <a:t>Pitch deck</a:t>
            </a:r>
          </a:p>
        </p:txBody>
      </p:sp>
      <p:sp>
        <p:nvSpPr>
          <p:cNvPr id="32" name="Slide Number Placeholder 5">
            <a:extLst>
              <a:ext uri="{FF2B5EF4-FFF2-40B4-BE49-F238E27FC236}">
                <a16:creationId xmlns:a16="http://schemas.microsoft.com/office/drawing/2014/main" id="{6BC4F905-196D-4DFF-9947-C56088B56F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1031209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oduct Overvie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FD970D0-182D-96E3-04B5-5D634F9C4F08}"/>
              </a:ext>
              <a:ext uri="{C183D7F6-B498-43B3-948B-1728B52AA6E4}">
                <adec:decorative xmlns:adec="http://schemas.microsoft.com/office/drawing/2017/decorative" val="1"/>
              </a:ext>
            </a:extLst>
          </p:cNvPr>
          <p:cNvSpPr/>
          <p:nvPr userDrawn="1"/>
        </p:nvSpPr>
        <p:spPr>
          <a:xfrm>
            <a:off x="0" y="0"/>
            <a:ext cx="12192000" cy="2170545"/>
          </a:xfrm>
          <a:prstGeom prst="rect">
            <a:avLst/>
          </a:prstGeom>
          <a:solidFill>
            <a:schemeClr val="accent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6AEFB40-063A-41A7-9581-865BBE62C3C5}"/>
              </a:ext>
            </a:extLst>
          </p:cNvPr>
          <p:cNvSpPr>
            <a:spLocks noGrp="1"/>
          </p:cNvSpPr>
          <p:nvPr>
            <p:ph type="title" hasCustomPrompt="1"/>
          </p:nvPr>
        </p:nvSpPr>
        <p:spPr>
          <a:xfrm>
            <a:off x="838200" y="226143"/>
            <a:ext cx="10515600" cy="1229033"/>
          </a:xfrm>
          <a:prstGeom prst="rect">
            <a:avLst/>
          </a:prstGeom>
        </p:spPr>
        <p:txBody>
          <a:bodyPr anchor="b"/>
          <a:lstStyle>
            <a:lvl1pPr algn="ctr">
              <a:defRPr sz="2400" cap="all" spc="100" baseline="0">
                <a:solidFill>
                  <a:schemeClr val="tx2">
                    <a:lumMod val="75000"/>
                  </a:schemeClr>
                </a:solidFill>
              </a:defRPr>
            </a:lvl1pPr>
          </a:lstStyle>
          <a:p>
            <a:r>
              <a:rPr lang="en-US" dirty="0"/>
              <a:t>Click to add title</a:t>
            </a:r>
          </a:p>
        </p:txBody>
      </p:sp>
      <p:sp>
        <p:nvSpPr>
          <p:cNvPr id="8" name="Content Placeholder 7">
            <a:extLst>
              <a:ext uri="{FF2B5EF4-FFF2-40B4-BE49-F238E27FC236}">
                <a16:creationId xmlns:a16="http://schemas.microsoft.com/office/drawing/2014/main" id="{9E453354-6167-7227-F443-F984688CC493}"/>
              </a:ext>
            </a:extLst>
          </p:cNvPr>
          <p:cNvSpPr>
            <a:spLocks noGrp="1"/>
          </p:cNvSpPr>
          <p:nvPr>
            <p:ph sz="quarter" idx="10" hasCustomPrompt="1"/>
          </p:nvPr>
        </p:nvSpPr>
        <p:spPr>
          <a:xfrm>
            <a:off x="849775" y="2858625"/>
            <a:ext cx="3941763" cy="3338513"/>
          </a:xfrm>
          <a:prstGeom prst="rect">
            <a:avLst/>
          </a:prstGeom>
        </p:spPr>
        <p:txBody>
          <a:bodyPr/>
          <a:lstStyle>
            <a:lvl1pPr marL="347472" indent="-347472">
              <a:lnSpc>
                <a:spcPct val="125000"/>
              </a:lnSpc>
              <a:spcBef>
                <a:spcPts val="0"/>
              </a:spcBef>
              <a:spcAft>
                <a:spcPts val="600"/>
              </a:spcAft>
              <a:buFont typeface="+mj-lt"/>
              <a:buAutoNum type="arabicPeriod"/>
              <a:defRPr sz="1800" spc="100" baseline="0"/>
            </a:lvl1pPr>
            <a:lvl2pPr marL="685800" indent="-347472">
              <a:lnSpc>
                <a:spcPct val="125000"/>
              </a:lnSpc>
              <a:spcBef>
                <a:spcPts val="0"/>
              </a:spcBef>
              <a:spcAft>
                <a:spcPts val="600"/>
              </a:spcAft>
              <a:buFont typeface="+mj-lt"/>
              <a:buAutoNum type="alphaLcPeriod"/>
              <a:defRPr sz="1600" spc="100" baseline="0"/>
            </a:lvl2pPr>
            <a:lvl3pPr marL="1143000" indent="-347472">
              <a:lnSpc>
                <a:spcPct val="125000"/>
              </a:lnSpc>
              <a:spcBef>
                <a:spcPts val="0"/>
              </a:spcBef>
              <a:spcAft>
                <a:spcPts val="600"/>
              </a:spcAft>
              <a:buFont typeface="+mj-lt"/>
              <a:buAutoNum type="arabicParenR"/>
              <a:defRPr sz="1400" spc="100" baseline="0"/>
            </a:lvl3pPr>
            <a:lvl4pPr marL="1600200" indent="-347472">
              <a:lnSpc>
                <a:spcPct val="125000"/>
              </a:lnSpc>
              <a:spcBef>
                <a:spcPts val="0"/>
              </a:spcBef>
              <a:spcAft>
                <a:spcPts val="600"/>
              </a:spcAft>
              <a:buFont typeface="+mj-lt"/>
              <a:buAutoNum type="alphaLcParenR"/>
              <a:defRPr sz="1200" spc="100" baseline="0"/>
            </a:lvl4pPr>
            <a:lvl5pPr marL="2057400" indent="-347472">
              <a:lnSpc>
                <a:spcPct val="125000"/>
              </a:lnSpc>
              <a:spcBef>
                <a:spcPts val="0"/>
              </a:spcBef>
              <a:spcAft>
                <a:spcPts val="600"/>
              </a:spcAft>
              <a:buFont typeface="+mj-lt"/>
              <a:buAutoNum type="romanLcPeriod"/>
              <a:defRPr sz="1200" spc="10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7">
            <a:extLst>
              <a:ext uri="{FF2B5EF4-FFF2-40B4-BE49-F238E27FC236}">
                <a16:creationId xmlns:a16="http://schemas.microsoft.com/office/drawing/2014/main" id="{DDA14B5C-C6A4-65FB-34DD-E1C0FF465FF7}"/>
              </a:ext>
            </a:extLst>
          </p:cNvPr>
          <p:cNvSpPr>
            <a:spLocks noGrp="1"/>
          </p:cNvSpPr>
          <p:nvPr>
            <p:ph sz="quarter" idx="11" hasCustomPrompt="1"/>
          </p:nvPr>
        </p:nvSpPr>
        <p:spPr>
          <a:xfrm>
            <a:off x="5342681" y="2858625"/>
            <a:ext cx="6011119" cy="3338513"/>
          </a:xfrm>
          <a:prstGeom prst="rect">
            <a:avLst/>
          </a:prstGeom>
        </p:spPr>
        <p:txBody>
          <a:bodyPr/>
          <a:lstStyle>
            <a:lvl1pPr marL="0" indent="0">
              <a:lnSpc>
                <a:spcPct val="125000"/>
              </a:lnSpc>
              <a:spcBef>
                <a:spcPts val="0"/>
              </a:spcBef>
              <a:spcAft>
                <a:spcPts val="600"/>
              </a:spcAft>
              <a:buFont typeface="+mj-lt"/>
              <a:buNone/>
              <a:defRPr sz="1800" spc="100" baseline="0"/>
            </a:lvl1pPr>
            <a:lvl2pPr marL="285750" indent="-285750">
              <a:lnSpc>
                <a:spcPct val="125000"/>
              </a:lnSpc>
              <a:spcBef>
                <a:spcPts val="0"/>
              </a:spcBef>
              <a:spcAft>
                <a:spcPts val="600"/>
              </a:spcAft>
              <a:buFont typeface="Arial" panose="020B0604020202020204" pitchFamily="34" charset="0"/>
              <a:buChar char="•"/>
              <a:defRPr sz="1800" spc="100" baseline="0"/>
            </a:lvl2pPr>
            <a:lvl3pPr marL="685800" indent="-285750">
              <a:lnSpc>
                <a:spcPct val="125000"/>
              </a:lnSpc>
              <a:spcBef>
                <a:spcPts val="0"/>
              </a:spcBef>
              <a:spcAft>
                <a:spcPts val="600"/>
              </a:spcAft>
              <a:buFont typeface="Arial" panose="020B0604020202020204" pitchFamily="34" charset="0"/>
              <a:buChar char="•"/>
              <a:defRPr sz="1800" spc="100" baseline="0"/>
            </a:lvl3pPr>
            <a:lvl4pPr marL="1143000" indent="-285750">
              <a:lnSpc>
                <a:spcPct val="125000"/>
              </a:lnSpc>
              <a:spcBef>
                <a:spcPts val="0"/>
              </a:spcBef>
              <a:spcAft>
                <a:spcPts val="600"/>
              </a:spcAft>
              <a:buFont typeface="Arial" panose="020B0604020202020204" pitchFamily="34" charset="0"/>
              <a:buChar char="•"/>
              <a:defRPr sz="1800" spc="100" baseline="0"/>
            </a:lvl4pPr>
            <a:lvl5pPr marL="1600200" indent="-285750">
              <a:lnSpc>
                <a:spcPct val="125000"/>
              </a:lnSpc>
              <a:spcBef>
                <a:spcPts val="0"/>
              </a:spcBef>
              <a:spcAft>
                <a:spcPts val="600"/>
              </a:spcAft>
              <a:buFont typeface="Arial" panose="020B0604020202020204" pitchFamily="34" charset="0"/>
              <a:buChar char="•"/>
              <a:defRPr sz="1800" spc="10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Date Placeholder 3">
            <a:extLst>
              <a:ext uri="{FF2B5EF4-FFF2-40B4-BE49-F238E27FC236}">
                <a16:creationId xmlns:a16="http://schemas.microsoft.com/office/drawing/2014/main" id="{573EDDB2-8AC2-4A88-95EE-20082E77DE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r>
              <a:rPr lang="en-US" dirty="0"/>
              <a:t>20XX</a:t>
            </a:r>
          </a:p>
        </p:txBody>
      </p:sp>
      <p:sp>
        <p:nvSpPr>
          <p:cNvPr id="41" name="Footer Placeholder 4">
            <a:extLst>
              <a:ext uri="{FF2B5EF4-FFF2-40B4-BE49-F238E27FC236}">
                <a16:creationId xmlns:a16="http://schemas.microsoft.com/office/drawing/2014/main" id="{325A34CF-B8DC-4A28-86BC-8D450E3D3C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US" dirty="0"/>
              <a:t>Pitch deck</a:t>
            </a:r>
          </a:p>
        </p:txBody>
      </p:sp>
      <p:sp>
        <p:nvSpPr>
          <p:cNvPr id="42" name="Slide Number Placeholder 5">
            <a:extLst>
              <a:ext uri="{FF2B5EF4-FFF2-40B4-BE49-F238E27FC236}">
                <a16:creationId xmlns:a16="http://schemas.microsoft.com/office/drawing/2014/main" id="{3F009426-0603-4EF7-8DE1-0CA50818F7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4147655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1E109A-BBBE-498A-AC65-464AAF5710C4}"/>
              </a:ext>
            </a:extLst>
          </p:cNvPr>
          <p:cNvSpPr>
            <a:spLocks noGrp="1"/>
          </p:cNvSpPr>
          <p:nvPr>
            <p:ph type="title" hasCustomPrompt="1"/>
          </p:nvPr>
        </p:nvSpPr>
        <p:spPr>
          <a:xfrm>
            <a:off x="914400" y="766915"/>
            <a:ext cx="2782529" cy="2163098"/>
          </a:xfrm>
          <a:prstGeom prst="rect">
            <a:avLst/>
          </a:prstGeom>
          <a:ln w="28575">
            <a:solidFill>
              <a:schemeClr val="accent2"/>
            </a:solidFill>
          </a:ln>
        </p:spPr>
        <p:txBody>
          <a:bodyPr anchor="ctr"/>
          <a:lstStyle>
            <a:lvl1pPr algn="ctr">
              <a:lnSpc>
                <a:spcPct val="100000"/>
              </a:lnSpc>
              <a:defRPr sz="2400" cap="all" spc="100" baseline="0">
                <a:solidFill>
                  <a:schemeClr val="accent2"/>
                </a:solidFill>
              </a:defRPr>
            </a:lvl1pPr>
          </a:lstStyle>
          <a:p>
            <a:r>
              <a:rPr lang="en-US" dirty="0"/>
              <a:t>title</a:t>
            </a:r>
          </a:p>
        </p:txBody>
      </p:sp>
      <p:sp>
        <p:nvSpPr>
          <p:cNvPr id="10" name="Text Placeholder 10">
            <a:extLst>
              <a:ext uri="{FF2B5EF4-FFF2-40B4-BE49-F238E27FC236}">
                <a16:creationId xmlns:a16="http://schemas.microsoft.com/office/drawing/2014/main" id="{7408009F-7441-4960-8688-598E5537784A}"/>
              </a:ext>
            </a:extLst>
          </p:cNvPr>
          <p:cNvSpPr>
            <a:spLocks noGrp="1"/>
          </p:cNvSpPr>
          <p:nvPr>
            <p:ph type="body" sz="quarter" idx="12" hasCustomPrompt="1"/>
          </p:nvPr>
        </p:nvSpPr>
        <p:spPr>
          <a:xfrm>
            <a:off x="4864796" y="960385"/>
            <a:ext cx="6341212" cy="1969628"/>
          </a:xfrm>
          <a:prstGeom prst="rect">
            <a:avLst/>
          </a:prstGeom>
        </p:spPr>
        <p:txBody>
          <a:bodyPr anchor="t"/>
          <a:lstStyle>
            <a:lvl1pPr marL="0" indent="0" algn="l">
              <a:lnSpc>
                <a:spcPct val="125000"/>
              </a:lnSpc>
              <a:spcBef>
                <a:spcPts val="0"/>
              </a:spcBef>
              <a:spcAft>
                <a:spcPts val="600"/>
              </a:spcAft>
              <a:buNone/>
              <a:defRPr sz="1800" cap="none" spc="100" baseline="0">
                <a:solidFill>
                  <a:schemeClr val="tx1"/>
                </a:solidFill>
                <a:latin typeface="+mn-lt"/>
              </a:defRPr>
            </a:lvl1pPr>
          </a:lstStyle>
          <a:p>
            <a:pPr lvl="0"/>
            <a:r>
              <a:rPr lang="en-US" dirty="0"/>
              <a:t>Click to add text</a:t>
            </a:r>
          </a:p>
        </p:txBody>
      </p:sp>
      <p:sp>
        <p:nvSpPr>
          <p:cNvPr id="8" name="Picture Placeholder 7">
            <a:extLst>
              <a:ext uri="{FF2B5EF4-FFF2-40B4-BE49-F238E27FC236}">
                <a16:creationId xmlns:a16="http://schemas.microsoft.com/office/drawing/2014/main" id="{0721A019-F5C2-4A15-A6AE-C03209D1D7DB}"/>
              </a:ext>
            </a:extLst>
          </p:cNvPr>
          <p:cNvSpPr>
            <a:spLocks noGrp="1"/>
          </p:cNvSpPr>
          <p:nvPr>
            <p:ph type="pic" sz="quarter" idx="10" hasCustomPrompt="1"/>
          </p:nvPr>
        </p:nvSpPr>
        <p:spPr>
          <a:xfrm>
            <a:off x="0" y="3716594"/>
            <a:ext cx="12192000" cy="3141406"/>
          </a:xfrm>
          <a:prstGeom prst="rect">
            <a:avLst/>
          </a:prstGeom>
        </p:spPr>
        <p:txBody>
          <a:bodyPr/>
          <a:lstStyle>
            <a:lvl1pPr marL="0" indent="0" algn="ctr">
              <a:buNone/>
              <a:defRPr/>
            </a:lvl1pPr>
          </a:lstStyle>
          <a:p>
            <a:r>
              <a:rPr lang="en-US" dirty="0"/>
              <a:t>Click to add photo</a:t>
            </a:r>
          </a:p>
        </p:txBody>
      </p:sp>
      <p:sp>
        <p:nvSpPr>
          <p:cNvPr id="11" name="Date Placeholder 3">
            <a:extLst>
              <a:ext uri="{FF2B5EF4-FFF2-40B4-BE49-F238E27FC236}">
                <a16:creationId xmlns:a16="http://schemas.microsoft.com/office/drawing/2014/main" id="{CFE1DF53-32D0-456E-8221-7FCD23325D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r>
              <a:rPr lang="en-US" dirty="0"/>
              <a:t>20XX</a:t>
            </a:r>
          </a:p>
        </p:txBody>
      </p:sp>
      <p:sp>
        <p:nvSpPr>
          <p:cNvPr id="12" name="Footer Placeholder 4">
            <a:extLst>
              <a:ext uri="{FF2B5EF4-FFF2-40B4-BE49-F238E27FC236}">
                <a16:creationId xmlns:a16="http://schemas.microsoft.com/office/drawing/2014/main" id="{DC108F1B-58C5-43B6-8251-B1392CA9A8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r>
              <a:rPr lang="en-US" dirty="0"/>
              <a:t>Pitch deck</a:t>
            </a:r>
          </a:p>
        </p:txBody>
      </p:sp>
      <p:sp>
        <p:nvSpPr>
          <p:cNvPr id="13" name="Slide Number Placeholder 5">
            <a:extLst>
              <a:ext uri="{FF2B5EF4-FFF2-40B4-BE49-F238E27FC236}">
                <a16:creationId xmlns:a16="http://schemas.microsoft.com/office/drawing/2014/main" id="{C530B1E0-03D4-4E5B-A2A7-903B17B306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1691211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BE02389-643A-44A3-9E32-4459CAEAC3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r>
              <a:rPr lang="en-US" dirty="0"/>
              <a:t>20XX</a:t>
            </a:r>
          </a:p>
        </p:txBody>
      </p:sp>
      <p:sp>
        <p:nvSpPr>
          <p:cNvPr id="5" name="Footer Placeholder 4">
            <a:extLst>
              <a:ext uri="{FF2B5EF4-FFF2-40B4-BE49-F238E27FC236}">
                <a16:creationId xmlns:a16="http://schemas.microsoft.com/office/drawing/2014/main" id="{1E3E221A-6F27-4890-B073-7BA27B8FB5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US" dirty="0"/>
              <a:t>Pitch deck</a:t>
            </a:r>
          </a:p>
        </p:txBody>
      </p:sp>
      <p:sp>
        <p:nvSpPr>
          <p:cNvPr id="6" name="Slide Number Placeholder 5">
            <a:extLst>
              <a:ext uri="{FF2B5EF4-FFF2-40B4-BE49-F238E27FC236}">
                <a16:creationId xmlns:a16="http://schemas.microsoft.com/office/drawing/2014/main" id="{40B06CAC-A122-486F-81C6-4299D83E94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4230113875"/>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73" r:id="rId3"/>
    <p:sldLayoutId id="2147483669" r:id="rId4"/>
    <p:sldLayoutId id="2147483651" r:id="rId5"/>
    <p:sldLayoutId id="2147483671" r:id="rId6"/>
    <p:sldLayoutId id="2147483652" r:id="rId7"/>
    <p:sldLayoutId id="2147483653" r:id="rId8"/>
    <p:sldLayoutId id="2147483650" r:id="rId9"/>
    <p:sldLayoutId id="2147483664" r:id="rId10"/>
    <p:sldLayoutId id="2147483659" r:id="rId11"/>
    <p:sldLayoutId id="2147483662" r:id="rId12"/>
    <p:sldLayoutId id="2147483670"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3.xml"/><Relationship Id="rId1" Type="http://schemas.openxmlformats.org/officeDocument/2006/relationships/video" Target="https://www.youtube.com/embed/pm5VQAxdMrc?feature=oembed"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Close-up of a green field">
            <a:extLst>
              <a:ext uri="{FF2B5EF4-FFF2-40B4-BE49-F238E27FC236}">
                <a16:creationId xmlns:a16="http://schemas.microsoft.com/office/drawing/2014/main" id="{FE4A4B5C-D71A-0CFA-A601-EB93F13F5AA0}"/>
              </a:ext>
            </a:extLst>
          </p:cNvPr>
          <p:cNvPicPr>
            <a:picLocks noGrp="1" noChangeAspect="1"/>
          </p:cNvPicPr>
          <p:nvPr>
            <p:ph type="pic" sz="quarter" idx="10"/>
          </p:nvPr>
        </p:nvPicPr>
        <p:blipFill>
          <a:blip r:embed="rId2">
            <a:alphaModFix amt="50000"/>
          </a:blip>
          <a:srcRect/>
          <a:stretch/>
        </p:blipFill>
        <p:spPr>
          <a:xfrm>
            <a:off x="0" y="-2"/>
            <a:ext cx="12192000" cy="6858000"/>
          </a:xfrm>
        </p:spPr>
      </p:pic>
      <p:pic>
        <p:nvPicPr>
          <p:cNvPr id="3" name="Picture 2">
            <a:extLst>
              <a:ext uri="{FF2B5EF4-FFF2-40B4-BE49-F238E27FC236}">
                <a16:creationId xmlns:a16="http://schemas.microsoft.com/office/drawing/2014/main" id="{CACACC2B-C829-E34C-9518-23CB9FC09B14}"/>
              </a:ext>
            </a:extLst>
          </p:cNvPr>
          <p:cNvPicPr>
            <a:picLocks noChangeAspect="1"/>
          </p:cNvPicPr>
          <p:nvPr/>
        </p:nvPicPr>
        <p:blipFill>
          <a:blip r:embed="rId3"/>
          <a:stretch>
            <a:fillRect/>
          </a:stretch>
        </p:blipFill>
        <p:spPr>
          <a:xfrm>
            <a:off x="932688" y="-17510"/>
            <a:ext cx="10241280" cy="6836054"/>
          </a:xfrm>
          <a:prstGeom prst="rect">
            <a:avLst/>
          </a:prstGeom>
        </p:spPr>
      </p:pic>
      <p:sp>
        <p:nvSpPr>
          <p:cNvPr id="7" name="Title 6">
            <a:extLst>
              <a:ext uri="{FF2B5EF4-FFF2-40B4-BE49-F238E27FC236}">
                <a16:creationId xmlns:a16="http://schemas.microsoft.com/office/drawing/2014/main" id="{C0147929-8D39-DAA9-C3C5-4829D9C31C27}"/>
              </a:ext>
            </a:extLst>
          </p:cNvPr>
          <p:cNvSpPr>
            <a:spLocks noGrp="1"/>
          </p:cNvSpPr>
          <p:nvPr>
            <p:ph type="title"/>
          </p:nvPr>
        </p:nvSpPr>
        <p:spPr>
          <a:xfrm>
            <a:off x="1199909" y="3429000"/>
            <a:ext cx="9792182" cy="3176608"/>
          </a:xfrm>
          <a:solidFill>
            <a:srgbClr val="324213">
              <a:alpha val="71000"/>
            </a:srgbClr>
          </a:solidFill>
        </p:spPr>
        <p:txBody>
          <a:bodyPr/>
          <a:lstStyle/>
          <a:p>
            <a:r>
              <a:rPr lang="en-US" dirty="0"/>
              <a:t>Second breakfast: Serving</a:t>
            </a:r>
            <a:br>
              <a:rPr lang="en-US" dirty="0"/>
            </a:br>
            <a:r>
              <a:rPr lang="en-US" sz="3200" b="0" cap="none" dirty="0">
                <a:latin typeface="+mn-lt"/>
              </a:rPr>
              <a:t>I give you a new commandment, that you love one another. Just as I have loved you, you also should love one another.</a:t>
            </a:r>
            <a:endParaRPr lang="en-US" dirty="0">
              <a:latin typeface="+mn-lt"/>
            </a:endParaRPr>
          </a:p>
        </p:txBody>
      </p:sp>
    </p:spTree>
    <p:extLst>
      <p:ext uri="{BB962C8B-B14F-4D97-AF65-F5344CB8AC3E}">
        <p14:creationId xmlns:p14="http://schemas.microsoft.com/office/powerpoint/2010/main" val="1760268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nline Media 7" title="The Porter's Gate - Little Things With Great Love (feat. Madison Cunningham)">
            <a:hlinkClick r:id="" action="ppaction://media"/>
            <a:extLst>
              <a:ext uri="{FF2B5EF4-FFF2-40B4-BE49-F238E27FC236}">
                <a16:creationId xmlns:a16="http://schemas.microsoft.com/office/drawing/2014/main" id="{92988040-1FC5-DDF8-8869-E512A8E06078}"/>
              </a:ext>
            </a:extLst>
          </p:cNvPr>
          <p:cNvPicPr>
            <a:picLocks noRot="1" noChangeAspect="1"/>
          </p:cNvPicPr>
          <p:nvPr>
            <a:videoFile r:link="rId1"/>
          </p:nvPr>
        </p:nvPicPr>
        <p:blipFill>
          <a:blip r:embed="rId3"/>
          <a:stretch>
            <a:fillRect/>
          </a:stretch>
        </p:blipFill>
        <p:spPr>
          <a:xfrm>
            <a:off x="1016000" y="558800"/>
            <a:ext cx="10160000" cy="5740400"/>
          </a:xfrm>
          <a:prstGeom prst="rect">
            <a:avLst/>
          </a:prstGeom>
        </p:spPr>
      </p:pic>
    </p:spTree>
    <p:extLst>
      <p:ext uri="{BB962C8B-B14F-4D97-AF65-F5344CB8AC3E}">
        <p14:creationId xmlns:p14="http://schemas.microsoft.com/office/powerpoint/2010/main" val="17100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63871068-49A8-F941-4473-A321B5EE0331}"/>
              </a:ext>
            </a:extLst>
          </p:cNvPr>
          <p:cNvPicPr>
            <a:picLocks noGrp="1" noChangeAspect="1"/>
          </p:cNvPicPr>
          <p:nvPr>
            <p:ph type="pic" sz="quarter" idx="10"/>
          </p:nvPr>
        </p:nvPicPr>
        <p:blipFill>
          <a:blip r:embed="rId2"/>
          <a:srcRect l="6434" r="6434"/>
          <a:stretch/>
        </p:blipFill>
        <p:spPr>
          <a:prstGeom prst="rect">
            <a:avLst/>
          </a:prstGeom>
          <a:solidFill>
            <a:srgbClr val="6B8043">
              <a:lumMod val="60000"/>
              <a:lumOff val="40000"/>
            </a:srgbClr>
          </a:solidFill>
        </p:spPr>
      </p:pic>
      <p:sp>
        <p:nvSpPr>
          <p:cNvPr id="4" name="Text Placeholder 3">
            <a:extLst>
              <a:ext uri="{FF2B5EF4-FFF2-40B4-BE49-F238E27FC236}">
                <a16:creationId xmlns:a16="http://schemas.microsoft.com/office/drawing/2014/main" id="{9F1530D4-8AE6-C242-1CB9-DA5F2FD67C63}"/>
              </a:ext>
            </a:extLst>
          </p:cNvPr>
          <p:cNvSpPr>
            <a:spLocks noGrp="1"/>
          </p:cNvSpPr>
          <p:nvPr>
            <p:ph type="body" sz="quarter" idx="12"/>
          </p:nvPr>
        </p:nvSpPr>
        <p:spPr/>
        <p:txBody>
          <a:bodyPr/>
          <a:lstStyle/>
          <a:p>
            <a:endParaRPr lang="en-CA" dirty="0"/>
          </a:p>
        </p:txBody>
      </p:sp>
      <p:sp>
        <p:nvSpPr>
          <p:cNvPr id="5" name="Text Placeholder 4">
            <a:extLst>
              <a:ext uri="{FF2B5EF4-FFF2-40B4-BE49-F238E27FC236}">
                <a16:creationId xmlns:a16="http://schemas.microsoft.com/office/drawing/2014/main" id="{E5CB4D3D-68DA-DACB-3A35-BD4570AF8C44}"/>
              </a:ext>
            </a:extLst>
          </p:cNvPr>
          <p:cNvSpPr>
            <a:spLocks noGrp="1"/>
          </p:cNvSpPr>
          <p:nvPr>
            <p:ph type="body" sz="quarter" idx="11"/>
          </p:nvPr>
        </p:nvSpPr>
        <p:spPr>
          <a:xfrm>
            <a:off x="7022592" y="630936"/>
            <a:ext cx="5056632" cy="5879592"/>
          </a:xfrm>
        </p:spPr>
        <p:txBody>
          <a:bodyPr/>
          <a:lstStyle/>
          <a:p>
            <a:r>
              <a:rPr lang="en-US" sz="2400" dirty="0"/>
              <a:t>And during supper, Jesus, knowing that the Father had given all things into his hands and that he had come from God and was going to God, got up from supper, took off his outer robe, and tied a towel around himself. Then he poured water into a basin and began to wash the disciples’ feet and to wipe them with the towel that was tied around him. – John 13.3-5</a:t>
            </a:r>
            <a:endParaRPr lang="en-CA" sz="2400" dirty="0"/>
          </a:p>
        </p:txBody>
      </p:sp>
      <p:sp>
        <p:nvSpPr>
          <p:cNvPr id="6" name="Slide Number Placeholder 5">
            <a:extLst>
              <a:ext uri="{FF2B5EF4-FFF2-40B4-BE49-F238E27FC236}">
                <a16:creationId xmlns:a16="http://schemas.microsoft.com/office/drawing/2014/main" id="{24628FCC-A054-EB0B-9EA4-1D9F7B78BA6E}"/>
              </a:ext>
            </a:extLst>
          </p:cNvPr>
          <p:cNvSpPr>
            <a:spLocks noGrp="1"/>
          </p:cNvSpPr>
          <p:nvPr>
            <p:ph type="sldNum" sz="quarter" idx="4"/>
          </p:nvPr>
        </p:nvSpPr>
        <p:spPr/>
        <p:txBody>
          <a:bodyPr/>
          <a:lstStyle/>
          <a:p>
            <a:fld id="{EA87306C-81BA-4795-A5CA-9392456A8C1E}" type="slidenum">
              <a:rPr lang="en-US" smtClean="0"/>
              <a:pPr/>
              <a:t>3</a:t>
            </a:fld>
            <a:endParaRPr lang="en-US" dirty="0"/>
          </a:p>
        </p:txBody>
      </p:sp>
    </p:spTree>
    <p:extLst>
      <p:ext uri="{BB962C8B-B14F-4D97-AF65-F5344CB8AC3E}">
        <p14:creationId xmlns:p14="http://schemas.microsoft.com/office/powerpoint/2010/main" val="2372037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4AEBF-73B2-2188-6E43-D85E829780A8}"/>
              </a:ext>
            </a:extLst>
          </p:cNvPr>
          <p:cNvSpPr>
            <a:spLocks noGrp="1"/>
          </p:cNvSpPr>
          <p:nvPr>
            <p:ph type="title"/>
          </p:nvPr>
        </p:nvSpPr>
        <p:spPr>
          <a:xfrm>
            <a:off x="207186" y="228600"/>
            <a:ext cx="6422213" cy="6419088"/>
          </a:xfrm>
        </p:spPr>
        <p:txBody>
          <a:bodyPr/>
          <a:lstStyle/>
          <a:p>
            <a:r>
              <a:rPr lang="en-US" cap="none" dirty="0">
                <a:latin typeface="+mn-lt"/>
              </a:rPr>
              <a:t>After he had washed their feet, had put on his robe, and had reclined again, he said to them, “do you know what I have done to you?</a:t>
            </a:r>
            <a:r>
              <a:rPr lang="en-US" b="1" cap="none" baseline="30000" dirty="0">
                <a:latin typeface="+mn-lt"/>
              </a:rPr>
              <a:t> </a:t>
            </a:r>
            <a:r>
              <a:rPr lang="en-US" cap="none" dirty="0">
                <a:latin typeface="+mn-lt"/>
              </a:rPr>
              <a:t>You call me teacher and lord, and you are right, for that is what I am.</a:t>
            </a:r>
            <a:r>
              <a:rPr lang="en-US" b="1" cap="none" baseline="30000" dirty="0">
                <a:latin typeface="+mn-lt"/>
              </a:rPr>
              <a:t> </a:t>
            </a:r>
            <a:r>
              <a:rPr lang="en-US" cap="none" dirty="0">
                <a:latin typeface="+mn-lt"/>
              </a:rPr>
              <a:t>So if I, your lord and teacher, have washed your feet, you also ought to wash one another’s feet. For I have set you an example, that you also should do as I have done to you. Very truly, I tell you, slaves are not greater than their master, nor are messengers greater than the one who sent them.</a:t>
            </a:r>
            <a:r>
              <a:rPr lang="en-US" b="1" cap="none" baseline="30000" dirty="0">
                <a:latin typeface="+mn-lt"/>
              </a:rPr>
              <a:t> </a:t>
            </a:r>
            <a:br>
              <a:rPr lang="en-US" b="1" cap="none" baseline="30000" dirty="0">
                <a:latin typeface="+mn-lt"/>
              </a:rPr>
            </a:br>
            <a:br>
              <a:rPr lang="en-US" b="1" cap="none" baseline="30000" dirty="0">
                <a:latin typeface="+mn-lt"/>
              </a:rPr>
            </a:br>
            <a:r>
              <a:rPr lang="en-US" cap="none" dirty="0">
                <a:latin typeface="+mn-lt"/>
              </a:rPr>
              <a:t>If you know these things, you are blessed if you do them.</a:t>
            </a:r>
            <a:br>
              <a:rPr lang="en-US" cap="none" dirty="0">
                <a:latin typeface="+mn-lt"/>
              </a:rPr>
            </a:br>
            <a:br>
              <a:rPr lang="en-US" cap="none" dirty="0">
                <a:latin typeface="+mn-lt"/>
              </a:rPr>
            </a:br>
            <a:r>
              <a:rPr lang="en-US" cap="none" dirty="0">
                <a:latin typeface="+mn-lt"/>
              </a:rPr>
              <a:t>John 13.12-17</a:t>
            </a:r>
          </a:p>
        </p:txBody>
      </p:sp>
      <p:sp>
        <p:nvSpPr>
          <p:cNvPr id="5" name="Slide Number Placeholder 4">
            <a:extLst>
              <a:ext uri="{FF2B5EF4-FFF2-40B4-BE49-F238E27FC236}">
                <a16:creationId xmlns:a16="http://schemas.microsoft.com/office/drawing/2014/main" id="{B51885A6-2008-15E5-517B-3CBBFE99B11A}"/>
              </a:ext>
            </a:extLst>
          </p:cNvPr>
          <p:cNvSpPr>
            <a:spLocks noGrp="1"/>
          </p:cNvSpPr>
          <p:nvPr>
            <p:ph type="sldNum" sz="quarter" idx="4"/>
          </p:nvPr>
        </p:nvSpPr>
        <p:spPr>
          <a:xfrm>
            <a:off x="9791700" y="6356350"/>
            <a:ext cx="1562100" cy="365125"/>
          </a:xfrm>
        </p:spPr>
        <p:txBody>
          <a:bodyPr/>
          <a:lstStyle/>
          <a:p>
            <a:fld id="{EA87306C-81BA-4795-A5CA-9392456A8C1E}" type="slidenum">
              <a:rPr lang="en-US" smtClean="0"/>
              <a:pPr/>
              <a:t>4</a:t>
            </a:fld>
            <a:endParaRPr lang="en-US" dirty="0"/>
          </a:p>
        </p:txBody>
      </p:sp>
      <p:sp>
        <p:nvSpPr>
          <p:cNvPr id="4" name="Picture Placeholder 3">
            <a:extLst>
              <a:ext uri="{FF2B5EF4-FFF2-40B4-BE49-F238E27FC236}">
                <a16:creationId xmlns:a16="http://schemas.microsoft.com/office/drawing/2014/main" id="{FD6B569A-4F89-658A-6631-B0E69B1F1E1A}"/>
              </a:ext>
            </a:extLst>
          </p:cNvPr>
          <p:cNvSpPr>
            <a:spLocks noGrp="1"/>
          </p:cNvSpPr>
          <p:nvPr>
            <p:ph type="pic" sz="quarter" idx="15"/>
          </p:nvPr>
        </p:nvSpPr>
        <p:spPr/>
      </p:sp>
      <p:pic>
        <p:nvPicPr>
          <p:cNvPr id="8" name="Picture 7">
            <a:extLst>
              <a:ext uri="{FF2B5EF4-FFF2-40B4-BE49-F238E27FC236}">
                <a16:creationId xmlns:a16="http://schemas.microsoft.com/office/drawing/2014/main" id="{ED991609-88E1-F090-7C0D-DE26D4926D0C}"/>
              </a:ext>
            </a:extLst>
          </p:cNvPr>
          <p:cNvPicPr>
            <a:picLocks noChangeAspect="1"/>
          </p:cNvPicPr>
          <p:nvPr/>
        </p:nvPicPr>
        <p:blipFill>
          <a:blip r:embed="rId2"/>
          <a:stretch>
            <a:fillRect/>
          </a:stretch>
        </p:blipFill>
        <p:spPr>
          <a:xfrm>
            <a:off x="6932259" y="0"/>
            <a:ext cx="5252181" cy="6858000"/>
          </a:xfrm>
          <a:prstGeom prst="rect">
            <a:avLst/>
          </a:prstGeom>
        </p:spPr>
      </p:pic>
    </p:spTree>
    <p:extLst>
      <p:ext uri="{BB962C8B-B14F-4D97-AF65-F5344CB8AC3E}">
        <p14:creationId xmlns:p14="http://schemas.microsoft.com/office/powerpoint/2010/main" val="788226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682336-2973-D5FA-2FBF-7B9AA0E56191}"/>
              </a:ext>
            </a:extLst>
          </p:cNvPr>
          <p:cNvSpPr>
            <a:spLocks noGrp="1"/>
          </p:cNvSpPr>
          <p:nvPr>
            <p:ph type="title"/>
          </p:nvPr>
        </p:nvSpPr>
        <p:spPr>
          <a:xfrm>
            <a:off x="-10559" y="1"/>
            <a:ext cx="4952999" cy="2182482"/>
          </a:xfrm>
        </p:spPr>
        <p:txBody>
          <a:bodyPr/>
          <a:lstStyle/>
          <a:p>
            <a:r>
              <a:rPr lang="en-US" dirty="0"/>
              <a:t>Why?</a:t>
            </a:r>
          </a:p>
        </p:txBody>
      </p:sp>
      <p:sp>
        <p:nvSpPr>
          <p:cNvPr id="19" name="Content Placeholder 18">
            <a:extLst>
              <a:ext uri="{FF2B5EF4-FFF2-40B4-BE49-F238E27FC236}">
                <a16:creationId xmlns:a16="http://schemas.microsoft.com/office/drawing/2014/main" id="{622C2C2A-DE50-E0B7-C018-3DCB867E36AA}"/>
              </a:ext>
            </a:extLst>
          </p:cNvPr>
          <p:cNvSpPr>
            <a:spLocks noGrp="1"/>
          </p:cNvSpPr>
          <p:nvPr>
            <p:ph sz="quarter" idx="13"/>
          </p:nvPr>
        </p:nvSpPr>
        <p:spPr>
          <a:xfrm>
            <a:off x="228600" y="2194877"/>
            <a:ext cx="11734800" cy="4344035"/>
          </a:xfrm>
        </p:spPr>
        <p:txBody>
          <a:bodyPr/>
          <a:lstStyle/>
          <a:p>
            <a:r>
              <a:rPr lang="en-US" sz="2400" dirty="0"/>
              <a:t>Not because it was particularly attractive or he “felt like it.” (He was in the midst of being heartbroken and rejected and betrayed.)</a:t>
            </a:r>
          </a:p>
          <a:p>
            <a:r>
              <a:rPr lang="en-US" sz="2400" dirty="0"/>
              <a:t>Not because it would impress anyone (it didn’t) </a:t>
            </a:r>
          </a:p>
          <a:p>
            <a:r>
              <a:rPr lang="en-US" sz="2400" dirty="0"/>
              <a:t>It was needed – physically and metaphorically </a:t>
            </a:r>
          </a:p>
          <a:p>
            <a:r>
              <a:rPr lang="en-US" sz="2400" b="1" dirty="0"/>
              <a:t>It was an act of loving service </a:t>
            </a:r>
            <a:r>
              <a:rPr lang="en-US" sz="2400" dirty="0"/>
              <a:t>– and he so badly wanted his disciples to see and remember – </a:t>
            </a:r>
            <a:r>
              <a:rPr lang="en-US" sz="2400" i="1" dirty="0"/>
              <a:t>this is how we’re meant to live</a:t>
            </a:r>
            <a:r>
              <a:rPr lang="en-US" sz="2400" dirty="0"/>
              <a:t>: </a:t>
            </a:r>
            <a:endParaRPr lang="en-US" dirty="0"/>
          </a:p>
          <a:p>
            <a:pPr marL="0" indent="0" algn="ctr">
              <a:buNone/>
            </a:pPr>
            <a:r>
              <a:rPr lang="en-US" sz="2400" b="1" dirty="0"/>
              <a:t> “I give you a new commandment, that you love one another. </a:t>
            </a:r>
          </a:p>
          <a:p>
            <a:pPr marL="0" indent="0" algn="ctr">
              <a:buNone/>
            </a:pPr>
            <a:r>
              <a:rPr lang="en-US" sz="2400" b="1" dirty="0"/>
              <a:t>Just as I have loved you, you also should love one another. </a:t>
            </a:r>
          </a:p>
          <a:p>
            <a:pPr marL="0" indent="0" algn="ctr">
              <a:buNone/>
            </a:pPr>
            <a:r>
              <a:rPr lang="en-US" sz="2400" b="1" dirty="0"/>
              <a:t>By this everyone will know that you are my disciples, </a:t>
            </a:r>
          </a:p>
          <a:p>
            <a:pPr marL="0" indent="0" algn="ctr">
              <a:buNone/>
            </a:pPr>
            <a:r>
              <a:rPr lang="en-US" sz="2400" b="1" dirty="0"/>
              <a:t>if you have love for one another.”</a:t>
            </a:r>
          </a:p>
        </p:txBody>
      </p:sp>
      <p:sp>
        <p:nvSpPr>
          <p:cNvPr id="2" name="Slide Number Placeholder 1">
            <a:extLst>
              <a:ext uri="{FF2B5EF4-FFF2-40B4-BE49-F238E27FC236}">
                <a16:creationId xmlns:a16="http://schemas.microsoft.com/office/drawing/2014/main" id="{98B4D8E8-D0EF-11C8-495B-3876957CDB28}"/>
              </a:ext>
            </a:extLst>
          </p:cNvPr>
          <p:cNvSpPr>
            <a:spLocks noGrp="1"/>
          </p:cNvSpPr>
          <p:nvPr>
            <p:ph type="sldNum" sz="quarter" idx="4"/>
          </p:nvPr>
        </p:nvSpPr>
        <p:spPr/>
        <p:txBody>
          <a:bodyPr/>
          <a:lstStyle/>
          <a:p>
            <a:fld id="{EA87306C-81BA-4795-A5CA-9392456A8C1E}" type="slidenum">
              <a:rPr lang="en-US" smtClean="0"/>
              <a:pPr/>
              <a:t>5</a:t>
            </a:fld>
            <a:endParaRPr lang="en-US" dirty="0"/>
          </a:p>
        </p:txBody>
      </p:sp>
      <p:pic>
        <p:nvPicPr>
          <p:cNvPr id="12" name="Picture Placeholder 11">
            <a:extLst>
              <a:ext uri="{FF2B5EF4-FFF2-40B4-BE49-F238E27FC236}">
                <a16:creationId xmlns:a16="http://schemas.microsoft.com/office/drawing/2014/main" id="{0516DFD8-0AF9-3D98-8DA8-73946D3BE51F}"/>
              </a:ext>
            </a:extLst>
          </p:cNvPr>
          <p:cNvPicPr>
            <a:picLocks noGrp="1" noChangeAspect="1"/>
          </p:cNvPicPr>
          <p:nvPr>
            <p:ph type="pic" sz="quarter" idx="10"/>
          </p:nvPr>
        </p:nvPicPr>
        <p:blipFill>
          <a:blip r:embed="rId2"/>
          <a:srcRect t="12333" b="12333"/>
          <a:stretch/>
        </p:blipFill>
        <p:spPr>
          <a:prstGeom prst="rect">
            <a:avLst/>
          </a:prstGeom>
        </p:spPr>
      </p:pic>
    </p:spTree>
    <p:extLst>
      <p:ext uri="{BB962C8B-B14F-4D97-AF65-F5344CB8AC3E}">
        <p14:creationId xmlns:p14="http://schemas.microsoft.com/office/powerpoint/2010/main" val="1884517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968192-4C37-D6AD-C09E-82717D8DD02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733212E-5663-85F1-246A-5B54B2764A39}"/>
              </a:ext>
            </a:extLst>
          </p:cNvPr>
          <p:cNvSpPr>
            <a:spLocks noGrp="1"/>
          </p:cNvSpPr>
          <p:nvPr>
            <p:ph type="title"/>
          </p:nvPr>
        </p:nvSpPr>
        <p:spPr>
          <a:xfrm>
            <a:off x="-10559" y="1"/>
            <a:ext cx="4952999" cy="2182482"/>
          </a:xfrm>
        </p:spPr>
        <p:txBody>
          <a:bodyPr/>
          <a:lstStyle/>
          <a:p>
            <a:r>
              <a:rPr lang="en-US" dirty="0"/>
              <a:t>Table talk</a:t>
            </a:r>
          </a:p>
        </p:txBody>
      </p:sp>
      <p:sp>
        <p:nvSpPr>
          <p:cNvPr id="19" name="Content Placeholder 18">
            <a:extLst>
              <a:ext uri="{FF2B5EF4-FFF2-40B4-BE49-F238E27FC236}">
                <a16:creationId xmlns:a16="http://schemas.microsoft.com/office/drawing/2014/main" id="{F6D420B9-D630-AE3D-4E18-DCA46F1C9DAA}"/>
              </a:ext>
            </a:extLst>
          </p:cNvPr>
          <p:cNvSpPr>
            <a:spLocks noGrp="1"/>
          </p:cNvSpPr>
          <p:nvPr>
            <p:ph sz="quarter" idx="13"/>
          </p:nvPr>
        </p:nvSpPr>
        <p:spPr>
          <a:xfrm>
            <a:off x="518160" y="2468880"/>
            <a:ext cx="11445240" cy="4070032"/>
          </a:xfrm>
        </p:spPr>
        <p:txBody>
          <a:bodyPr/>
          <a:lstStyle/>
          <a:p>
            <a:pPr marL="457200" indent="-457200">
              <a:buAutoNum type="arabicPeriod"/>
            </a:pPr>
            <a:r>
              <a:rPr lang="en-US" sz="2800" b="1" dirty="0"/>
              <a:t>What could we be “cleansed of” as we see Jesus washing feet?</a:t>
            </a:r>
          </a:p>
          <a:p>
            <a:pPr marL="457200" indent="-457200">
              <a:buAutoNum type="arabicPeriod"/>
            </a:pPr>
            <a:endParaRPr lang="en-US" sz="2800" b="1" dirty="0"/>
          </a:p>
          <a:p>
            <a:pPr marL="457200" indent="-457200">
              <a:buAutoNum type="arabicPeriod"/>
            </a:pPr>
            <a:r>
              <a:rPr lang="en-US" sz="2800" b="1" dirty="0"/>
              <a:t>Think of a time when you didn’t feel like “serving” but did anyway and were glad you did. Share a story?</a:t>
            </a:r>
          </a:p>
          <a:p>
            <a:pPr marL="457200" indent="-457200">
              <a:buAutoNum type="arabicPeriod"/>
            </a:pPr>
            <a:endParaRPr lang="en-US" sz="2800" b="1" dirty="0"/>
          </a:p>
          <a:p>
            <a:pPr marL="457200" indent="-457200">
              <a:buAutoNum type="arabicPeriod"/>
            </a:pPr>
            <a:r>
              <a:rPr lang="en-US" sz="2800" b="1" dirty="0"/>
              <a:t>Think of a time when someone served you and it made a difference. Share a story? </a:t>
            </a:r>
          </a:p>
        </p:txBody>
      </p:sp>
      <p:sp>
        <p:nvSpPr>
          <p:cNvPr id="2" name="Slide Number Placeholder 1">
            <a:extLst>
              <a:ext uri="{FF2B5EF4-FFF2-40B4-BE49-F238E27FC236}">
                <a16:creationId xmlns:a16="http://schemas.microsoft.com/office/drawing/2014/main" id="{784D61F5-DA0E-4B1F-1ADB-305A25C6F89E}"/>
              </a:ext>
            </a:extLst>
          </p:cNvPr>
          <p:cNvSpPr>
            <a:spLocks noGrp="1"/>
          </p:cNvSpPr>
          <p:nvPr>
            <p:ph type="sldNum" sz="quarter" idx="4"/>
          </p:nvPr>
        </p:nvSpPr>
        <p:spPr/>
        <p:txBody>
          <a:bodyPr/>
          <a:lstStyle/>
          <a:p>
            <a:fld id="{EA87306C-81BA-4795-A5CA-9392456A8C1E}" type="slidenum">
              <a:rPr lang="en-US" smtClean="0"/>
              <a:pPr/>
              <a:t>6</a:t>
            </a:fld>
            <a:endParaRPr lang="en-US" dirty="0"/>
          </a:p>
        </p:txBody>
      </p:sp>
      <p:pic>
        <p:nvPicPr>
          <p:cNvPr id="12" name="Picture Placeholder 11">
            <a:extLst>
              <a:ext uri="{FF2B5EF4-FFF2-40B4-BE49-F238E27FC236}">
                <a16:creationId xmlns:a16="http://schemas.microsoft.com/office/drawing/2014/main" id="{1496B5B2-0CA2-38A8-E321-C253373470D7}"/>
              </a:ext>
            </a:extLst>
          </p:cNvPr>
          <p:cNvPicPr>
            <a:picLocks noGrp="1" noChangeAspect="1"/>
          </p:cNvPicPr>
          <p:nvPr>
            <p:ph type="pic" sz="quarter" idx="10"/>
          </p:nvPr>
        </p:nvPicPr>
        <p:blipFill>
          <a:blip r:embed="rId2"/>
          <a:srcRect t="12333" b="12333"/>
          <a:stretch/>
        </p:blipFill>
        <p:spPr>
          <a:prstGeom prst="rect">
            <a:avLst/>
          </a:prstGeom>
        </p:spPr>
      </p:pic>
    </p:spTree>
    <p:extLst>
      <p:ext uri="{BB962C8B-B14F-4D97-AF65-F5344CB8AC3E}">
        <p14:creationId xmlns:p14="http://schemas.microsoft.com/office/powerpoint/2010/main" val="1937224763"/>
      </p:ext>
    </p:extLst>
  </p:cSld>
  <p:clrMapOvr>
    <a:masterClrMapping/>
  </p:clrMapOvr>
</p:sld>
</file>

<file path=ppt/theme/theme1.xml><?xml version="1.0" encoding="utf-8"?>
<a:theme xmlns:a="http://schemas.openxmlformats.org/drawingml/2006/main" name="Custom">
  <a:themeElements>
    <a:clrScheme name="Custom 19">
      <a:dk1>
        <a:sysClr val="windowText" lastClr="000000"/>
      </a:dk1>
      <a:lt1>
        <a:sysClr val="window" lastClr="FFFFFF"/>
      </a:lt1>
      <a:dk2>
        <a:srgbClr val="44546A"/>
      </a:dk2>
      <a:lt2>
        <a:srgbClr val="E7E6E6"/>
      </a:lt2>
      <a:accent1>
        <a:srgbClr val="B4D0E9"/>
      </a:accent1>
      <a:accent2>
        <a:srgbClr val="476977"/>
      </a:accent2>
      <a:accent3>
        <a:srgbClr val="79BBE9"/>
      </a:accent3>
      <a:accent4>
        <a:srgbClr val="6B8043"/>
      </a:accent4>
      <a:accent5>
        <a:srgbClr val="9ACF21"/>
      </a:accent5>
      <a:accent6>
        <a:srgbClr val="CFDCA5"/>
      </a:accent6>
      <a:hlink>
        <a:srgbClr val="0563C1"/>
      </a:hlink>
      <a:folHlink>
        <a:srgbClr val="954F72"/>
      </a:folHlink>
    </a:clrScheme>
    <a:fontScheme name="Custom 26">
      <a:majorFont>
        <a:latin typeface="Tenorite Bold"/>
        <a:ea typeface=""/>
        <a:cs typeface=""/>
      </a:majorFont>
      <a:minorFont>
        <a:latin typeface="Tenorit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16411175_Win32_SL_V6" id="{2596AF0E-92BF-4F5A-A2A1-B1C9D33CD0CE}" vid="{0709752F-9199-467A-B305-5274ECB683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424615-5FE5-4F43-AE24-3BC9A0532687}">
  <ds:schemaRefs>
    <ds:schemaRef ds:uri="http://schemas.microsoft.com/sharepoint/v3/contenttype/forms"/>
  </ds:schemaRefs>
</ds:datastoreItem>
</file>

<file path=customXml/itemProps2.xml><?xml version="1.0" encoding="utf-8"?>
<ds:datastoreItem xmlns:ds="http://schemas.openxmlformats.org/officeDocument/2006/customXml" ds:itemID="{AF19A644-6410-4EC7-894C-877E70305DFF}">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15AD180A-D253-4F84-BD24-8EE736E655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Verdant pitch deck</Template>
  <TotalTime>118</TotalTime>
  <Words>439</Words>
  <Application>Microsoft Office PowerPoint</Application>
  <PresentationFormat>Widescreen</PresentationFormat>
  <Paragraphs>22</Paragraphs>
  <Slides>6</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Tenorite </vt:lpstr>
      <vt:lpstr>Tenorite Bold</vt:lpstr>
      <vt:lpstr>Custom</vt:lpstr>
      <vt:lpstr>Second breakfast: Serving I give you a new commandment, that you love one another. Just as I have loved you, you also should love one another.</vt:lpstr>
      <vt:lpstr>PowerPoint Presentation</vt:lpstr>
      <vt:lpstr>PowerPoint Presentation</vt:lpstr>
      <vt:lpstr>After he had washed their feet, had put on his robe, and had reclined again, he said to them, “do you know what I have done to you? You call me teacher and lord, and you are right, for that is what I am. So if I, your lord and teacher, have washed your feet, you also ought to wash one another’s feet. For I have set you an example, that you also should do as I have done to you. Very truly, I tell you, slaves are not greater than their master, nor are messengers greater than the one who sent them.   If you know these things, you are blessed if you do them.  John 13.12-17</vt:lpstr>
      <vt:lpstr>Why?</vt:lpstr>
      <vt:lpstr>Table talk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Walter Thiessen</dc:creator>
  <cp:lastModifiedBy>Walter Thiessen</cp:lastModifiedBy>
  <cp:revision>2</cp:revision>
  <dcterms:created xsi:type="dcterms:W3CDTF">2026-04-08T12:27:38Z</dcterms:created>
  <dcterms:modified xsi:type="dcterms:W3CDTF">2026-04-11T20:41:55Z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