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0" r:id="rId3"/>
    <p:sldId id="261" r:id="rId4"/>
    <p:sldId id="262" r:id="rId5"/>
    <p:sldId id="263"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7"/>
    <p:restoredTop sz="94654"/>
  </p:normalViewPr>
  <p:slideViewPr>
    <p:cSldViewPr snapToGrid="0">
      <p:cViewPr varScale="1">
        <p:scale>
          <a:sx n="70" d="100"/>
          <a:sy n="70" d="100"/>
        </p:scale>
        <p:origin x="44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8/16/2026</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8/16/2026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8/16/2026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8/16/2026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8/16/2026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8/16/2026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8/16/2026</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7D52D-37D8-7E89-BEFF-67C4554BDD98}"/>
              </a:ext>
            </a:extLst>
          </p:cNvPr>
          <p:cNvSpPr>
            <a:spLocks noGrp="1"/>
          </p:cNvSpPr>
          <p:nvPr>
            <p:ph type="ctrTitle"/>
          </p:nvPr>
        </p:nvSpPr>
        <p:spPr/>
        <p:txBody>
          <a:bodyPr/>
          <a:lstStyle/>
          <a:p>
            <a:r>
              <a:rPr lang="en-US" dirty="0"/>
              <a:t>We know her as Cindy’s Mom …</a:t>
            </a:r>
          </a:p>
        </p:txBody>
      </p:sp>
      <p:sp>
        <p:nvSpPr>
          <p:cNvPr id="3" name="Subtitle 2">
            <a:extLst>
              <a:ext uri="{FF2B5EF4-FFF2-40B4-BE49-F238E27FC236}">
                <a16:creationId xmlns:a16="http://schemas.microsoft.com/office/drawing/2014/main" id="{96EA9A14-E5D3-076F-DB3C-CAC36A6A112A}"/>
              </a:ext>
            </a:extLst>
          </p:cNvPr>
          <p:cNvSpPr>
            <a:spLocks noGrp="1"/>
          </p:cNvSpPr>
          <p:nvPr>
            <p:ph type="subTitle" idx="1"/>
          </p:nvPr>
        </p:nvSpPr>
        <p:spPr/>
        <p:txBody>
          <a:bodyPr/>
          <a:lstStyle/>
          <a:p>
            <a:r>
              <a:rPr lang="en-US" dirty="0"/>
              <a:t>But there is so much to learn about and from Helen</a:t>
            </a:r>
          </a:p>
        </p:txBody>
      </p:sp>
    </p:spTree>
    <p:extLst>
      <p:ext uri="{BB962C8B-B14F-4D97-AF65-F5344CB8AC3E}">
        <p14:creationId xmlns:p14="http://schemas.microsoft.com/office/powerpoint/2010/main" val="1449115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8F90C-8731-AEAF-5CFF-539F981101C4}"/>
              </a:ext>
            </a:extLst>
          </p:cNvPr>
          <p:cNvSpPr>
            <a:spLocks noGrp="1"/>
          </p:cNvSpPr>
          <p:nvPr>
            <p:ph type="title"/>
          </p:nvPr>
        </p:nvSpPr>
        <p:spPr/>
        <p:txBody>
          <a:bodyPr/>
          <a:lstStyle/>
          <a:p>
            <a:r>
              <a:rPr lang="en-US" dirty="0"/>
              <a:t>The Back story</a:t>
            </a:r>
          </a:p>
        </p:txBody>
      </p:sp>
      <p:sp>
        <p:nvSpPr>
          <p:cNvPr id="3" name="Content Placeholder 2">
            <a:extLst>
              <a:ext uri="{FF2B5EF4-FFF2-40B4-BE49-F238E27FC236}">
                <a16:creationId xmlns:a16="http://schemas.microsoft.com/office/drawing/2014/main" id="{835068D2-0A79-F0B0-11E6-7A676FE9030B}"/>
              </a:ext>
            </a:extLst>
          </p:cNvPr>
          <p:cNvSpPr>
            <a:spLocks noGrp="1"/>
          </p:cNvSpPr>
          <p:nvPr>
            <p:ph idx="1"/>
          </p:nvPr>
        </p:nvSpPr>
        <p:spPr>
          <a:xfrm>
            <a:off x="1451579" y="2015732"/>
            <a:ext cx="9923557" cy="4037749"/>
          </a:xfrm>
        </p:spPr>
        <p:txBody>
          <a:bodyPr>
            <a:normAutofit/>
          </a:bodyPr>
          <a:lstStyle/>
          <a:p>
            <a:r>
              <a:rPr lang="en-US" sz="2400" dirty="0"/>
              <a:t>Helen and Gene Edwards met as young people in Texas in the early 1950s and married in 1954 in a wedding that was broadcast nationally on NBC. Their marriage would become the foundation for an extraordinary life together. Gene, a graduate of Southwestern Baptist Theological Seminary, began as a Southern Baptist pastor and evangelist, preaching citywide revival campaigns and writing about evangelism. But his study of church history, his experiences in Switzerland and Europe, and his growing conviction that something vital was missing from institutional Christianity eventually led him in a very different direction. </a:t>
            </a:r>
          </a:p>
        </p:txBody>
      </p:sp>
    </p:spTree>
    <p:extLst>
      <p:ext uri="{BB962C8B-B14F-4D97-AF65-F5344CB8AC3E}">
        <p14:creationId xmlns:p14="http://schemas.microsoft.com/office/powerpoint/2010/main" val="3260879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E2B5F-484B-586C-BCC5-85F9DCC6B1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50F447-16DF-04E9-BBD1-9AB4958247D5}"/>
              </a:ext>
            </a:extLst>
          </p:cNvPr>
          <p:cNvSpPr>
            <a:spLocks noGrp="1"/>
          </p:cNvSpPr>
          <p:nvPr>
            <p:ph type="title"/>
          </p:nvPr>
        </p:nvSpPr>
        <p:spPr/>
        <p:txBody>
          <a:bodyPr/>
          <a:lstStyle/>
          <a:p>
            <a:r>
              <a:rPr lang="en-US" dirty="0"/>
              <a:t>The Back story</a:t>
            </a:r>
          </a:p>
        </p:txBody>
      </p:sp>
      <p:sp>
        <p:nvSpPr>
          <p:cNvPr id="3" name="Content Placeholder 2">
            <a:extLst>
              <a:ext uri="{FF2B5EF4-FFF2-40B4-BE49-F238E27FC236}">
                <a16:creationId xmlns:a16="http://schemas.microsoft.com/office/drawing/2014/main" id="{C2E9245A-799B-8C88-F9F7-FCD993A3632D}"/>
              </a:ext>
            </a:extLst>
          </p:cNvPr>
          <p:cNvSpPr>
            <a:spLocks noGrp="1"/>
          </p:cNvSpPr>
          <p:nvPr>
            <p:ph idx="1"/>
          </p:nvPr>
        </p:nvSpPr>
        <p:spPr>
          <a:xfrm>
            <a:off x="1451579" y="2015732"/>
            <a:ext cx="9978421" cy="3973588"/>
          </a:xfrm>
        </p:spPr>
        <p:txBody>
          <a:bodyPr>
            <a:normAutofit/>
          </a:bodyPr>
          <a:lstStyle/>
          <a:p>
            <a:pPr marL="0" indent="0">
              <a:buNone/>
            </a:pPr>
            <a:r>
              <a:rPr lang="en-US" sz="2800" dirty="0"/>
              <a:t>In the 1960s, Gene began exploring what he believed was a more organic expression of Christian community—one centered on Jesus, shared life, participation, and the practices of the early church. In 1969, their ministry took them to California, where they became involved in the spiritual ferment surrounding the Jesus movement and helped establish a Christian community in Isla Vista near the University of California, Santa Barbara.</a:t>
            </a:r>
          </a:p>
        </p:txBody>
      </p:sp>
    </p:spTree>
    <p:extLst>
      <p:ext uri="{BB962C8B-B14F-4D97-AF65-F5344CB8AC3E}">
        <p14:creationId xmlns:p14="http://schemas.microsoft.com/office/powerpoint/2010/main" val="3488124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5396EB-BF32-5EEB-2B70-29C4128ECF08}"/>
              </a:ext>
            </a:extLst>
          </p:cNvPr>
          <p:cNvSpPr>
            <a:spLocks noGrp="1"/>
          </p:cNvSpPr>
          <p:nvPr>
            <p:ph idx="1"/>
          </p:nvPr>
        </p:nvSpPr>
        <p:spPr>
          <a:xfrm>
            <a:off x="1451579" y="2015732"/>
            <a:ext cx="9923557" cy="4037749"/>
          </a:xfrm>
        </p:spPr>
        <p:txBody>
          <a:bodyPr>
            <a:normAutofit/>
          </a:bodyPr>
          <a:lstStyle/>
          <a:p>
            <a:r>
              <a:rPr lang="en-US" sz="2800" dirty="0"/>
              <a:t>For the next six decades, Helen and Gene traveled extensively, spoke and ministered internationally, planted and nurtured small Christian communities, and became influential voices in what came to be called the house-church or organic-church movement. Gene ultimately wrote more than thirty books, including </a:t>
            </a:r>
            <a:r>
              <a:rPr lang="en-US" sz="2800" i="1" dirty="0"/>
              <a:t>A Tale of Three Kings</a:t>
            </a:r>
            <a:r>
              <a:rPr lang="en-US" sz="2800" dirty="0"/>
              <a:t>, </a:t>
            </a:r>
            <a:r>
              <a:rPr lang="en-US" sz="2800" i="1" dirty="0"/>
              <a:t>The Divine Romance</a:t>
            </a:r>
            <a:r>
              <a:rPr lang="en-US" sz="2800" dirty="0"/>
              <a:t>, and </a:t>
            </a:r>
            <a:r>
              <a:rPr lang="en-US" sz="2800" i="1" dirty="0"/>
              <a:t>The Prisoner in the Third Cell</a:t>
            </a:r>
            <a:r>
              <a:rPr lang="en-US" sz="2800" dirty="0"/>
              <a:t>, and his work has influenced Christians around the world. </a:t>
            </a:r>
          </a:p>
        </p:txBody>
      </p:sp>
      <p:sp>
        <p:nvSpPr>
          <p:cNvPr id="4" name="Title 1">
            <a:extLst>
              <a:ext uri="{FF2B5EF4-FFF2-40B4-BE49-F238E27FC236}">
                <a16:creationId xmlns:a16="http://schemas.microsoft.com/office/drawing/2014/main" id="{59B13DEE-9720-841C-229E-D3845C37140C}"/>
              </a:ext>
            </a:extLst>
          </p:cNvPr>
          <p:cNvSpPr>
            <a:spLocks noGrp="1"/>
          </p:cNvSpPr>
          <p:nvPr>
            <p:ph type="title"/>
          </p:nvPr>
        </p:nvSpPr>
        <p:spPr/>
        <p:txBody>
          <a:bodyPr/>
          <a:lstStyle/>
          <a:p>
            <a:r>
              <a:rPr lang="en-US" dirty="0"/>
              <a:t>The Back story</a:t>
            </a:r>
          </a:p>
        </p:txBody>
      </p:sp>
    </p:spTree>
    <p:extLst>
      <p:ext uri="{BB962C8B-B14F-4D97-AF65-F5344CB8AC3E}">
        <p14:creationId xmlns:p14="http://schemas.microsoft.com/office/powerpoint/2010/main" val="346007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42B611-3556-1878-1E7F-0879916B4531}"/>
              </a:ext>
            </a:extLst>
          </p:cNvPr>
          <p:cNvSpPr>
            <a:spLocks noGrp="1"/>
          </p:cNvSpPr>
          <p:nvPr>
            <p:ph idx="1"/>
          </p:nvPr>
        </p:nvSpPr>
        <p:spPr>
          <a:xfrm>
            <a:off x="1451579" y="2015732"/>
            <a:ext cx="9822973" cy="4037749"/>
          </a:xfrm>
        </p:spPr>
        <p:txBody>
          <a:bodyPr>
            <a:normAutofit/>
          </a:bodyPr>
          <a:lstStyle/>
          <a:p>
            <a:pPr marL="0" indent="0">
              <a:buNone/>
            </a:pPr>
            <a:r>
              <a:rPr lang="en-US" sz="2400" dirty="0"/>
              <a:t>Helen's role was far more than that of a ministry spouse: she was Gene's lifelong partner, collaborator, and primary editor, helping shape the work that emerged from their shared journey. Their life together encompassed adventure, faith, questions, theological searching, family, friendship, and a deep commitment to one another. Gene died in December 2022 after 68 years of marriage. Today Helen continues to steward his writings and ministry—and brings to us the perspective of someone who didn't simply witness this remarkable story, but lived every chapter of it alongside him.</a:t>
            </a:r>
          </a:p>
        </p:txBody>
      </p:sp>
      <p:sp>
        <p:nvSpPr>
          <p:cNvPr id="4" name="Title 1">
            <a:extLst>
              <a:ext uri="{FF2B5EF4-FFF2-40B4-BE49-F238E27FC236}">
                <a16:creationId xmlns:a16="http://schemas.microsoft.com/office/drawing/2014/main" id="{A1AB24C5-55D5-A30F-8428-B620748AE068}"/>
              </a:ext>
            </a:extLst>
          </p:cNvPr>
          <p:cNvSpPr>
            <a:spLocks noGrp="1"/>
          </p:cNvSpPr>
          <p:nvPr>
            <p:ph type="title"/>
          </p:nvPr>
        </p:nvSpPr>
        <p:spPr/>
        <p:txBody>
          <a:bodyPr/>
          <a:lstStyle/>
          <a:p>
            <a:r>
              <a:rPr lang="en-US" dirty="0"/>
              <a:t>The Back story</a:t>
            </a:r>
          </a:p>
        </p:txBody>
      </p:sp>
    </p:spTree>
    <p:extLst>
      <p:ext uri="{BB962C8B-B14F-4D97-AF65-F5344CB8AC3E}">
        <p14:creationId xmlns:p14="http://schemas.microsoft.com/office/powerpoint/2010/main" val="966789619"/>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1774</TotalTime>
  <Words>393</Words>
  <Application>Microsoft Office PowerPoint</Application>
  <PresentationFormat>Widescreen</PresentationFormat>
  <Paragraphs>10</Paragraphs>
  <Slides>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Gill Sans MT</vt:lpstr>
      <vt:lpstr>Gallery</vt:lpstr>
      <vt:lpstr>We know her as Cindy’s Mom …</vt:lpstr>
      <vt:lpstr>The Back story</vt:lpstr>
      <vt:lpstr>The Back story</vt:lpstr>
      <vt:lpstr>The Back story</vt:lpstr>
      <vt:lpstr>The Back story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Marilyn Orr</dc:creator>
  <cp:lastModifiedBy>Walter Thiessen</cp:lastModifiedBy>
  <cp:revision>3</cp:revision>
  <dcterms:created xsi:type="dcterms:W3CDTF">2026-08-10T14:14:20Z</dcterms:created>
  <dcterms:modified xsi:type="dcterms:W3CDTF">2026-08-16T11:19:54Z</dcterms:modified>
</cp:coreProperties>
</file>